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69C386-D4D9-4B92-96AE-4EF65038A5B2}" v="44" dt="2019-09-10T12:22:35.2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土方千春" userId="2363c2a7-d906-4e78-b1f8-36e725bb9189" providerId="ADAL" clId="{CF69C386-D4D9-4B92-96AE-4EF65038A5B2}"/>
    <pc:docChg chg="addSld delSld modSld modMainMaster">
      <pc:chgData name="土方千春" userId="2363c2a7-d906-4e78-b1f8-36e725bb9189" providerId="ADAL" clId="{CF69C386-D4D9-4B92-96AE-4EF65038A5B2}" dt="2019-09-10T10:00:09.530" v="53" actId="1076"/>
      <pc:docMkLst>
        <pc:docMk/>
      </pc:docMkLst>
      <pc:sldChg chg="addSp delSp modSp add">
        <pc:chgData name="土方千春" userId="2363c2a7-d906-4e78-b1f8-36e725bb9189" providerId="ADAL" clId="{CF69C386-D4D9-4B92-96AE-4EF65038A5B2}" dt="2019-09-10T10:00:09.530" v="53" actId="1076"/>
        <pc:sldMkLst>
          <pc:docMk/>
          <pc:sldMk cId="3404677239" sldId="256"/>
        </pc:sldMkLst>
        <pc:spChg chg="del mod">
          <ac:chgData name="土方千春" userId="2363c2a7-d906-4e78-b1f8-36e725bb9189" providerId="ADAL" clId="{CF69C386-D4D9-4B92-96AE-4EF65038A5B2}" dt="2019-09-10T09:59:25.032" v="45"/>
          <ac:spMkLst>
            <pc:docMk/>
            <pc:sldMk cId="3404677239" sldId="256"/>
            <ac:spMk id="2" creationId="{1100B94A-C117-4EDD-BD77-A57E490C5681}"/>
          </ac:spMkLst>
        </pc:spChg>
        <pc:spChg chg="del mod">
          <ac:chgData name="土方千春" userId="2363c2a7-d906-4e78-b1f8-36e725bb9189" providerId="ADAL" clId="{CF69C386-D4D9-4B92-96AE-4EF65038A5B2}" dt="2019-09-10T09:59:25.032" v="45"/>
          <ac:spMkLst>
            <pc:docMk/>
            <pc:sldMk cId="3404677239" sldId="256"/>
            <ac:spMk id="3" creationId="{282E2914-28C0-4196-9599-C610112AA3F8}"/>
          </ac:spMkLst>
        </pc:spChg>
        <pc:spChg chg="add del">
          <ac:chgData name="土方千春" userId="2363c2a7-d906-4e78-b1f8-36e725bb9189" providerId="ADAL" clId="{CF69C386-D4D9-4B92-96AE-4EF65038A5B2}" dt="2019-09-10T10:00:02.843" v="52" actId="478"/>
          <ac:spMkLst>
            <pc:docMk/>
            <pc:sldMk cId="3404677239" sldId="256"/>
            <ac:spMk id="4" creationId="{9D271958-4551-4DFC-B7CC-AFE2897D5BE4}"/>
          </ac:spMkLst>
        </pc:spChg>
        <pc:spChg chg="add mod">
          <ac:chgData name="土方千春" userId="2363c2a7-d906-4e78-b1f8-36e725bb9189" providerId="ADAL" clId="{CF69C386-D4D9-4B92-96AE-4EF65038A5B2}" dt="2019-09-10T10:00:09.530" v="53" actId="1076"/>
          <ac:spMkLst>
            <pc:docMk/>
            <pc:sldMk cId="3404677239" sldId="256"/>
            <ac:spMk id="5" creationId="{682E0CBB-104D-475F-B352-9F273AC6BA12}"/>
          </ac:spMkLst>
        </pc:spChg>
        <pc:spChg chg="add mod">
          <ac:chgData name="土方千春" userId="2363c2a7-d906-4e78-b1f8-36e725bb9189" providerId="ADAL" clId="{CF69C386-D4D9-4B92-96AE-4EF65038A5B2}" dt="2019-09-10T10:00:09.530" v="53" actId="1076"/>
          <ac:spMkLst>
            <pc:docMk/>
            <pc:sldMk cId="3404677239" sldId="256"/>
            <ac:spMk id="6" creationId="{2D19E08C-367A-4D25-9F02-7773F95BCC40}"/>
          </ac:spMkLst>
        </pc:spChg>
        <pc:spChg chg="add mod">
          <ac:chgData name="土方千春" userId="2363c2a7-d906-4e78-b1f8-36e725bb9189" providerId="ADAL" clId="{CF69C386-D4D9-4B92-96AE-4EF65038A5B2}" dt="2019-09-10T10:00:09.530" v="53" actId="1076"/>
          <ac:spMkLst>
            <pc:docMk/>
            <pc:sldMk cId="3404677239" sldId="256"/>
            <ac:spMk id="7" creationId="{67CB7DC6-3451-44AF-ABC9-CAF4E72CFC1B}"/>
          </ac:spMkLst>
        </pc:spChg>
        <pc:spChg chg="add mod">
          <ac:chgData name="土方千春" userId="2363c2a7-d906-4e78-b1f8-36e725bb9189" providerId="ADAL" clId="{CF69C386-D4D9-4B92-96AE-4EF65038A5B2}" dt="2019-09-10T10:00:09.530" v="53" actId="1076"/>
          <ac:spMkLst>
            <pc:docMk/>
            <pc:sldMk cId="3404677239" sldId="256"/>
            <ac:spMk id="8" creationId="{DF7781BB-EBA7-48CC-A675-CF6D97F71428}"/>
          </ac:spMkLst>
        </pc:spChg>
        <pc:spChg chg="add mod">
          <ac:chgData name="土方千春" userId="2363c2a7-d906-4e78-b1f8-36e725bb9189" providerId="ADAL" clId="{CF69C386-D4D9-4B92-96AE-4EF65038A5B2}" dt="2019-09-10T10:00:09.530" v="53" actId="1076"/>
          <ac:spMkLst>
            <pc:docMk/>
            <pc:sldMk cId="3404677239" sldId="256"/>
            <ac:spMk id="9" creationId="{F7788FCA-9038-46E9-8786-7CB6BD82AAD6}"/>
          </ac:spMkLst>
        </pc:spChg>
      </pc:sldChg>
      <pc:sldChg chg="addSp delSp modSp add del">
        <pc:chgData name="土方千春" userId="2363c2a7-d906-4e78-b1f8-36e725bb9189" providerId="ADAL" clId="{CF69C386-D4D9-4B92-96AE-4EF65038A5B2}" dt="2019-09-10T09:59:35.929" v="48" actId="2696"/>
        <pc:sldMkLst>
          <pc:docMk/>
          <pc:sldMk cId="1202542772" sldId="257"/>
        </pc:sldMkLst>
        <pc:spChg chg="add del mod">
          <ac:chgData name="土方千春" userId="2363c2a7-d906-4e78-b1f8-36e725bb9189" providerId="ADAL" clId="{CF69C386-D4D9-4B92-96AE-4EF65038A5B2}" dt="2019-09-10T09:59:29.381" v="46"/>
          <ac:spMkLst>
            <pc:docMk/>
            <pc:sldMk cId="1202542772" sldId="257"/>
            <ac:spMk id="5" creationId="{5C3C6809-A32B-4654-9761-300FC24B991F}"/>
          </ac:spMkLst>
        </pc:spChg>
      </pc:sldChg>
      <pc:sldMasterChg chg="addSp delSp modSp modSldLayout">
        <pc:chgData name="土方千春" userId="2363c2a7-d906-4e78-b1f8-36e725bb9189" providerId="ADAL" clId="{CF69C386-D4D9-4B92-96AE-4EF65038A5B2}" dt="2019-09-10T09:58:57.813" v="42"/>
        <pc:sldMasterMkLst>
          <pc:docMk/>
          <pc:sldMasterMk cId="0" sldId="2147483648"/>
        </pc:sldMasterMkLst>
        <pc:spChg chg="mod">
          <ac:chgData name="土方千春" userId="2363c2a7-d906-4e78-b1f8-36e725bb9189" providerId="ADAL" clId="{CF69C386-D4D9-4B92-96AE-4EF65038A5B2}" dt="2019-09-10T09:51:44.445" v="1" actId="2711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土方千春" userId="2363c2a7-d906-4e78-b1f8-36e725bb9189" providerId="ADAL" clId="{CF69C386-D4D9-4B92-96AE-4EF65038A5B2}" dt="2019-09-10T09:51:51.400" v="2" actId="2711"/>
          <ac:spMkLst>
            <pc:docMk/>
            <pc:sldMasterMk cId="0" sldId="2147483648"/>
            <ac:spMk id="3" creationId="{00000000-0000-0000-0000-000000000000}"/>
          </ac:spMkLst>
        </pc:spChg>
        <pc:spChg chg="mod ord">
          <ac:chgData name="土方千春" userId="2363c2a7-d906-4e78-b1f8-36e725bb9189" providerId="ADAL" clId="{CF69C386-D4D9-4B92-96AE-4EF65038A5B2}" dt="2019-09-10T09:56:02.042" v="33" actId="1036"/>
          <ac:spMkLst>
            <pc:docMk/>
            <pc:sldMasterMk cId="0" sldId="2147483648"/>
            <ac:spMk id="4" creationId="{00000000-0000-0000-0000-000000000000}"/>
          </ac:spMkLst>
        </pc:spChg>
        <pc:spChg chg="mod ord">
          <ac:chgData name="土方千春" userId="2363c2a7-d906-4e78-b1f8-36e725bb9189" providerId="ADAL" clId="{CF69C386-D4D9-4B92-96AE-4EF65038A5B2}" dt="2019-09-10T09:56:02.042" v="33" actId="1036"/>
          <ac:spMkLst>
            <pc:docMk/>
            <pc:sldMasterMk cId="0" sldId="2147483648"/>
            <ac:spMk id="5" creationId="{00000000-0000-0000-0000-000000000000}"/>
          </ac:spMkLst>
        </pc:spChg>
        <pc:spChg chg="mod ord">
          <ac:chgData name="土方千春" userId="2363c2a7-d906-4e78-b1f8-36e725bb9189" providerId="ADAL" clId="{CF69C386-D4D9-4B92-96AE-4EF65038A5B2}" dt="2019-09-10T09:58:42.352" v="40" actId="255"/>
          <ac:spMkLst>
            <pc:docMk/>
            <pc:sldMasterMk cId="0" sldId="2147483648"/>
            <ac:spMk id="6" creationId="{00000000-0000-0000-0000-000000000000}"/>
          </ac:spMkLst>
        </pc:spChg>
        <pc:spChg chg="add del mod">
          <ac:chgData name="土方千春" userId="2363c2a7-d906-4e78-b1f8-36e725bb9189" providerId="ADAL" clId="{CF69C386-D4D9-4B92-96AE-4EF65038A5B2}" dt="2019-09-10T09:58:57.813" v="42"/>
          <ac:spMkLst>
            <pc:docMk/>
            <pc:sldMasterMk cId="0" sldId="2147483648"/>
            <ac:spMk id="7" creationId="{70242E35-02BE-45A4-B923-A0580EBB9849}"/>
          </ac:spMkLst>
        </pc:spChg>
        <pc:spChg chg="add mod">
          <ac:chgData name="土方千春" userId="2363c2a7-d906-4e78-b1f8-36e725bb9189" providerId="ADAL" clId="{CF69C386-D4D9-4B92-96AE-4EF65038A5B2}" dt="2019-09-10T09:58:51.746" v="41" actId="14100"/>
          <ac:spMkLst>
            <pc:docMk/>
            <pc:sldMasterMk cId="0" sldId="2147483648"/>
            <ac:spMk id="8" creationId="{205874A4-9BFE-4FD8-9B70-7766C8FD2005}"/>
          </ac:spMkLst>
        </pc:spChg>
        <pc:spChg chg="add mod">
          <ac:chgData name="土方千春" userId="2363c2a7-d906-4e78-b1f8-36e725bb9189" providerId="ADAL" clId="{CF69C386-D4D9-4B92-96AE-4EF65038A5B2}" dt="2019-09-10T09:55:55.394" v="32" actId="1036"/>
          <ac:spMkLst>
            <pc:docMk/>
            <pc:sldMasterMk cId="0" sldId="2147483648"/>
            <ac:spMk id="9" creationId="{0E892F70-804C-4016-8E76-2B043B2BF4B8}"/>
          </ac:spMkLst>
        </pc:spChg>
        <pc:picChg chg="add mod">
          <ac:chgData name="土方千春" userId="2363c2a7-d906-4e78-b1f8-36e725bb9189" providerId="ADAL" clId="{CF69C386-D4D9-4B92-96AE-4EF65038A5B2}" dt="2019-09-10T09:55:47.041" v="31" actId="167"/>
          <ac:picMkLst>
            <pc:docMk/>
            <pc:sldMasterMk cId="0" sldId="2147483648"/>
            <ac:picMk id="10" creationId="{88BE91A0-AF1B-44BC-AE01-1E7D17904DF7}"/>
          </ac:picMkLst>
        </pc:picChg>
        <pc:sldLayoutChg chg="modSp">
          <pc:chgData name="土方千春" userId="2363c2a7-d906-4e78-b1f8-36e725bb9189" providerId="ADAL" clId="{CF69C386-D4D9-4B92-96AE-4EF65038A5B2}" dt="2019-09-10T09:58:19.357" v="39" actId="255"/>
          <pc:sldLayoutMkLst>
            <pc:docMk/>
            <pc:sldMasterMk cId="0" sldId="2147483648"/>
            <pc:sldLayoutMk cId="0" sldId="2147483650"/>
          </pc:sldLayoutMkLst>
          <pc:spChg chg="mod">
            <ac:chgData name="土方千春" userId="2363c2a7-d906-4e78-b1f8-36e725bb9189" providerId="ADAL" clId="{CF69C386-D4D9-4B92-96AE-4EF65038A5B2}" dt="2019-09-10T09:58:19.357" v="39" actId="255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CF1B9-E3C8-441B-8B11-30B96C54B736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F92D2D-29A1-4912-A10E-99FCEAC98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13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47148-462B-43D7-8AC3-A5A2E048A8D7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78CE5-9012-4E61-83F4-0C1D2F22ADA0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A30B6-BD42-40BC-A147-D2A057FC350A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6DD3-EECE-4906-8DE9-D10119AFE3F2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BF941-5722-42D1-85CE-CC63C925CC0D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E61A2-61FB-4522-AECE-C87CB61454B0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23325-C1F9-40FF-BA14-08637F8AA02E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A465-3BF1-47DA-9D2D-52EF12290E5E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AC37F-E51B-47AB-82F4-0C5C43A9B5F9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290B0-DD0F-451D-9E1E-664B3072B47B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C5BB0-C3FB-4F8D-830D-59A579BD5891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0">
            <a:extLst>
              <a:ext uri="{FF2B5EF4-FFF2-40B4-BE49-F238E27FC236}">
                <a16:creationId xmlns:a16="http://schemas.microsoft.com/office/drawing/2014/main" id="{88BE91A0-AF1B-44BC-AE01-1E7D17904DF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9600" cy="670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05874A4-9BFE-4FD8-9B70-7766C8FD200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790317" y="0"/>
            <a:ext cx="323453" cy="990600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ja-JP" b="1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20272" y="444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0E892F70-804C-4016-8E76-2B043B2BF4B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10915"/>
            <a:ext cx="9153872" cy="230453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44358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0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D9BB4612-D8E5-4046-8F33-F65EF88A03F2}" type="datetime1">
              <a:rPr lang="ja-JP" altLang="en-US" smtClean="0"/>
              <a:t>2019/9/10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>
            <a:extLst>
              <a:ext uri="{FF2B5EF4-FFF2-40B4-BE49-F238E27FC236}">
                <a16:creationId xmlns:a16="http://schemas.microsoft.com/office/drawing/2014/main" id="{682E0CBB-104D-475F-B352-9F273AC6B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760" y="476672"/>
            <a:ext cx="1828800" cy="53340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D19E08C-367A-4D25-9F02-7773F95BC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560" y="673522"/>
            <a:ext cx="533400" cy="2133600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CC00">
                  <a:gamma/>
                  <a:tint val="48627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67CB7DC6-3451-44AF-ABC9-CAF4E72CF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9760" y="695747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10000"/>
              </a:spcAft>
            </a:pPr>
            <a:r>
              <a:rPr lang="en-US" altLang="ja-JP" sz="1600" b="1">
                <a:solidFill>
                  <a:srgbClr val="0000FF"/>
                </a:solidFill>
                <a:latin typeface="Times New Roman" pitchFamily="18" charset="0"/>
              </a:rPr>
              <a:t>Title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DF7781BB-EBA7-48CC-A675-CF6D97F71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810" y="324272"/>
            <a:ext cx="6413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800" b="1">
                <a:solidFill>
                  <a:srgbClr val="0000FF"/>
                </a:solidFill>
                <a:latin typeface="Times New Roman" pitchFamily="18" charset="0"/>
              </a:rPr>
              <a:t>1.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F7788FCA-9038-46E9-8786-7CB6BD82A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4760" y="2305472"/>
            <a:ext cx="2590800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10000"/>
              </a:spcAft>
            </a:pPr>
            <a:r>
              <a:rPr lang="en-US" altLang="ja-JP" sz="1200">
                <a:solidFill>
                  <a:srgbClr val="000000"/>
                </a:solidFill>
                <a:latin typeface="Times New Roman" pitchFamily="18" charset="0"/>
              </a:rPr>
              <a:t>Text Area</a:t>
            </a:r>
          </a:p>
          <a:p>
            <a:pPr fontAlgn="base">
              <a:spcBef>
                <a:spcPct val="0"/>
              </a:spcBef>
              <a:spcAft>
                <a:spcPct val="10000"/>
              </a:spcAft>
            </a:pPr>
            <a:r>
              <a:rPr lang="en-US" altLang="ja-JP" sz="1200">
                <a:solidFill>
                  <a:srgbClr val="000000"/>
                </a:solidFill>
                <a:latin typeface="Times New Roman" pitchFamily="18" charset="0"/>
              </a:rPr>
              <a:t>The arrow can be used as the background image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D23E233-DC97-4F0D-9360-FE27FBD5B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4BAA-91E3-49A7-9BB5-8E868311B690}" type="datetime1">
              <a:rPr kumimoji="1" lang="ja-JP" altLang="en-US" smtClean="0"/>
              <a:t>2019/9/10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B49F27E-193C-402E-A5D7-AFD994827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EC1E47B-A0C6-43FD-80F4-AF61AB18F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677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TransWriter</cp:lastModifiedBy>
  <cp:revision>1</cp:revision>
  <dcterms:created xsi:type="dcterms:W3CDTF">2019-09-10T09:50:40Z</dcterms:created>
  <dcterms:modified xsi:type="dcterms:W3CDTF">2019-09-10T12:22:39Z</dcterms:modified>
</cp:coreProperties>
</file>