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D84063-9082-4030-835B-85998C09F065}" v="23" dt="2019-09-10T11:48:21.8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土方千春" userId="2363c2a7-d906-4e78-b1f8-36e725bb9189" providerId="ADAL" clId="{BCD84063-9082-4030-835B-85998C09F065}"/>
    <pc:docChg chg="custSel addSld modSld modMainMaster">
      <pc:chgData name="土方千春" userId="2363c2a7-d906-4e78-b1f8-36e725bb9189" providerId="ADAL" clId="{BCD84063-9082-4030-835B-85998C09F065}" dt="2019-09-10T11:46:48.526" v="52" actId="478"/>
      <pc:docMkLst>
        <pc:docMk/>
      </pc:docMkLst>
      <pc:sldChg chg="addSp delSp modSp add">
        <pc:chgData name="土方千春" userId="2363c2a7-d906-4e78-b1f8-36e725bb9189" providerId="ADAL" clId="{BCD84063-9082-4030-835B-85998C09F065}" dt="2019-09-10T11:46:48.526" v="52" actId="478"/>
        <pc:sldMkLst>
          <pc:docMk/>
          <pc:sldMk cId="3222758068" sldId="256"/>
        </pc:sldMkLst>
        <pc:spChg chg="del">
          <ac:chgData name="土方千春" userId="2363c2a7-d906-4e78-b1f8-36e725bb9189" providerId="ADAL" clId="{BCD84063-9082-4030-835B-85998C09F065}" dt="2019-09-10T11:41:21.925" v="1"/>
          <ac:spMkLst>
            <pc:docMk/>
            <pc:sldMk cId="3222758068" sldId="256"/>
            <ac:spMk id="2" creationId="{E0DA8C0D-E942-472A-8721-B31D6B5CBB28}"/>
          </ac:spMkLst>
        </pc:spChg>
        <pc:spChg chg="del">
          <ac:chgData name="土方千春" userId="2363c2a7-d906-4e78-b1f8-36e725bb9189" providerId="ADAL" clId="{BCD84063-9082-4030-835B-85998C09F065}" dt="2019-09-10T11:41:21.925" v="1"/>
          <ac:spMkLst>
            <pc:docMk/>
            <pc:sldMk cId="3222758068" sldId="256"/>
            <ac:spMk id="3" creationId="{7D64833A-B7BD-4A5F-9671-C34EBB628428}"/>
          </ac:spMkLst>
        </pc:spChg>
        <pc:spChg chg="add del mod">
          <ac:chgData name="土方千春" userId="2363c2a7-d906-4e78-b1f8-36e725bb9189" providerId="ADAL" clId="{BCD84063-9082-4030-835B-85998C09F065}" dt="2019-09-10T11:46:48.526" v="52" actId="478"/>
          <ac:spMkLst>
            <pc:docMk/>
            <pc:sldMk cId="3222758068" sldId="256"/>
            <ac:spMk id="10" creationId="{3F92B366-AA7B-4ABA-A724-D0E11D1A8B53}"/>
          </ac:spMkLst>
        </pc:spChg>
        <pc:spChg chg="add mod">
          <ac:chgData name="土方千春" userId="2363c2a7-d906-4e78-b1f8-36e725bb9189" providerId="ADAL" clId="{BCD84063-9082-4030-835B-85998C09F065}" dt="2019-09-10T11:46:25.988" v="44" actId="1076"/>
          <ac:spMkLst>
            <pc:docMk/>
            <pc:sldMk cId="3222758068" sldId="256"/>
            <ac:spMk id="11" creationId="{7C246B88-0C65-41C7-9F2C-0015F9670769}"/>
          </ac:spMkLst>
        </pc:spChg>
        <pc:spChg chg="add mod">
          <ac:chgData name="土方千春" userId="2363c2a7-d906-4e78-b1f8-36e725bb9189" providerId="ADAL" clId="{BCD84063-9082-4030-835B-85998C09F065}" dt="2019-09-10T11:46:31.428" v="47" actId="20577"/>
          <ac:spMkLst>
            <pc:docMk/>
            <pc:sldMk cId="3222758068" sldId="256"/>
            <ac:spMk id="12" creationId="{05AE9D77-5213-4270-81C3-62FB2C53F696}"/>
          </ac:spMkLst>
        </pc:spChg>
        <pc:spChg chg="add mod">
          <ac:chgData name="土方千春" userId="2363c2a7-d906-4e78-b1f8-36e725bb9189" providerId="ADAL" clId="{BCD84063-9082-4030-835B-85998C09F065}" dt="2019-09-10T11:46:38.426" v="50" actId="20577"/>
          <ac:spMkLst>
            <pc:docMk/>
            <pc:sldMk cId="3222758068" sldId="256"/>
            <ac:spMk id="13" creationId="{99A94D5A-7A42-4C45-A04E-5D4189932067}"/>
          </ac:spMkLst>
        </pc:spChg>
        <pc:picChg chg="add del mod">
          <ac:chgData name="土方千春" userId="2363c2a7-d906-4e78-b1f8-36e725bb9189" providerId="ADAL" clId="{BCD84063-9082-4030-835B-85998C09F065}" dt="2019-09-10T11:46:23.260" v="43" actId="478"/>
          <ac:picMkLst>
            <pc:docMk/>
            <pc:sldMk cId="3222758068" sldId="256"/>
            <ac:picMk id="7" creationId="{3DBF5701-452F-401F-9C76-BA7FB231EA3D}"/>
          </ac:picMkLst>
        </pc:picChg>
        <pc:picChg chg="add del mod">
          <ac:chgData name="土方千春" userId="2363c2a7-d906-4e78-b1f8-36e725bb9189" providerId="ADAL" clId="{BCD84063-9082-4030-835B-85998C09F065}" dt="2019-09-10T11:46:23.260" v="43" actId="478"/>
          <ac:picMkLst>
            <pc:docMk/>
            <pc:sldMk cId="3222758068" sldId="256"/>
            <ac:picMk id="8" creationId="{EC3A7B9D-1495-47FC-B848-6BD1F846E571}"/>
          </ac:picMkLst>
        </pc:picChg>
        <pc:picChg chg="add del mod">
          <ac:chgData name="土方千春" userId="2363c2a7-d906-4e78-b1f8-36e725bb9189" providerId="ADAL" clId="{BCD84063-9082-4030-835B-85998C09F065}" dt="2019-09-10T11:46:23.260" v="43" actId="478"/>
          <ac:picMkLst>
            <pc:docMk/>
            <pc:sldMk cId="3222758068" sldId="256"/>
            <ac:picMk id="9" creationId="{E27185B0-5E6A-4AEF-B445-5BFD1E97B47A}"/>
          </ac:picMkLst>
        </pc:picChg>
      </pc:sldChg>
      <pc:sldMasterChg chg="addSp modSp">
        <pc:chgData name="土方千春" userId="2363c2a7-d906-4e78-b1f8-36e725bb9189" providerId="ADAL" clId="{BCD84063-9082-4030-835B-85998C09F065}" dt="2019-09-10T11:43:55.612" v="27" actId="14100"/>
        <pc:sldMasterMkLst>
          <pc:docMk/>
          <pc:sldMasterMk cId="0" sldId="2147483648"/>
        </pc:sldMasterMkLst>
        <pc:spChg chg="mod">
          <ac:chgData name="土方千春" userId="2363c2a7-d906-4e78-b1f8-36e725bb9189" providerId="ADAL" clId="{BCD84063-9082-4030-835B-85998C09F065}" dt="2019-09-10T11:43:05.784" v="9" actId="2711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土方千春" userId="2363c2a7-d906-4e78-b1f8-36e725bb9189" providerId="ADAL" clId="{BCD84063-9082-4030-835B-85998C09F065}" dt="2019-09-10T11:43:05.784" v="9" actId="2711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土方千春" userId="2363c2a7-d906-4e78-b1f8-36e725bb9189" providerId="ADAL" clId="{BCD84063-9082-4030-835B-85998C09F065}" dt="2019-09-10T11:43:55.612" v="27" actId="14100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土方千春" userId="2363c2a7-d906-4e78-b1f8-36e725bb9189" providerId="ADAL" clId="{BCD84063-9082-4030-835B-85998C09F065}" dt="2019-09-10T11:43:55.612" v="27" actId="14100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土方千春" userId="2363c2a7-d906-4e78-b1f8-36e725bb9189" providerId="ADAL" clId="{BCD84063-9082-4030-835B-85998C09F065}" dt="2019-09-10T11:42:40.959" v="8" actId="113"/>
          <ac:spMkLst>
            <pc:docMk/>
            <pc:sldMasterMk cId="0" sldId="2147483648"/>
            <ac:spMk id="6" creationId="{00000000-0000-0000-0000-000000000000}"/>
          </ac:spMkLst>
        </pc:spChg>
        <pc:picChg chg="add mod">
          <ac:chgData name="土方千春" userId="2363c2a7-d906-4e78-b1f8-36e725bb9189" providerId="ADAL" clId="{BCD84063-9082-4030-835B-85998C09F065}" dt="2019-09-10T11:42:02.020" v="3" actId="167"/>
          <ac:picMkLst>
            <pc:docMk/>
            <pc:sldMasterMk cId="0" sldId="2147483648"/>
            <ac:picMk id="7" creationId="{450963EF-6B56-40D9-82DE-C4A343B2398C}"/>
          </ac:picMkLst>
        </pc:picChg>
        <pc:picChg chg="add mod">
          <ac:chgData name="土方千春" userId="2363c2a7-d906-4e78-b1f8-36e725bb9189" providerId="ADAL" clId="{BCD84063-9082-4030-835B-85998C09F065}" dt="2019-09-10T11:42:02.020" v="3" actId="167"/>
          <ac:picMkLst>
            <pc:docMk/>
            <pc:sldMasterMk cId="0" sldId="2147483648"/>
            <ac:picMk id="8" creationId="{315A3047-55A8-4008-AAE5-361AFBBBD1BC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2F14A-DA09-4AEA-84D4-A199DAE39C18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BF7AD-32FA-497A-A6B3-7208B6079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73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3F99-336E-4F01-8B9E-27A9FB12E159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E8F2-B38F-4A6D-86AF-DD9FF7359B20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EF10-B3BC-4D1C-943B-A2CDDAD7FD1C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64BA-E928-464F-ADFF-2490881E8036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7450-3BBD-48C0-B330-C95B29AE956E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4E97-2869-4697-9402-CC89B3055F1E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6696-840E-49A5-A5DB-9CF6FDC901EA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C6EC-F87A-4D07-9D35-F7D3BDE80F81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1D4A-2CF9-49F2-92D7-3CE8339AC508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F26D3-E9C5-43F9-AFE4-95B26FEDA155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921C-40B7-4F55-9E27-AF87EFC2D1A2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>
            <a:extLst>
              <a:ext uri="{FF2B5EF4-FFF2-40B4-BE49-F238E27FC236}">
                <a16:creationId xmlns:a16="http://schemas.microsoft.com/office/drawing/2014/main" id="{450963EF-6B56-40D9-82DE-C4A343B239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86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315A3047-55A8-4008-AAE5-361AFBBBD1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6479058"/>
            <a:ext cx="1624037" cy="37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-9872" y="6583362"/>
            <a:ext cx="1197496" cy="230014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CA43A721-19A0-44B1-8D94-9730820818E2}" type="datetime1">
              <a:rPr lang="ja-JP" altLang="en-US" smtClean="0"/>
              <a:t>2019/9/10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259632" y="6583362"/>
            <a:ext cx="6192688" cy="230014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97511" y="1"/>
            <a:ext cx="2133600" cy="274638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C246B88-0C65-41C7-9F2C-0015F9670769}"/>
              </a:ext>
            </a:extLst>
          </p:cNvPr>
          <p:cNvSpPr txBox="1"/>
          <p:nvPr/>
        </p:nvSpPr>
        <p:spPr>
          <a:xfrm>
            <a:off x="2411760" y="620688"/>
            <a:ext cx="146706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0" b="1" dirty="0">
                <a:solidFill>
                  <a:srgbClr val="FFCC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5AE9D77-5213-4270-81C3-62FB2C53F696}"/>
              </a:ext>
            </a:extLst>
          </p:cNvPr>
          <p:cNvSpPr txBox="1"/>
          <p:nvPr/>
        </p:nvSpPr>
        <p:spPr>
          <a:xfrm>
            <a:off x="4358393" y="620687"/>
            <a:ext cx="146706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0" b="1" dirty="0">
                <a:solidFill>
                  <a:srgbClr val="FFCC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9A94D5A-7A42-4C45-A04E-5D4189932067}"/>
              </a:ext>
            </a:extLst>
          </p:cNvPr>
          <p:cNvSpPr txBox="1"/>
          <p:nvPr/>
        </p:nvSpPr>
        <p:spPr>
          <a:xfrm>
            <a:off x="3622442" y="2996952"/>
            <a:ext cx="146706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0" b="1" dirty="0">
                <a:solidFill>
                  <a:srgbClr val="FFCC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4" name="日付プレースホルダー 13">
            <a:extLst>
              <a:ext uri="{FF2B5EF4-FFF2-40B4-BE49-F238E27FC236}">
                <a16:creationId xmlns:a16="http://schemas.microsoft.com/office/drawing/2014/main" id="{F0CF8A76-C7BB-4890-A391-B2C2277A3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2E76D-49AA-4491-BA73-69ED62DC3F75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15" name="フッター プレースホルダー 14">
            <a:extLst>
              <a:ext uri="{FF2B5EF4-FFF2-40B4-BE49-F238E27FC236}">
                <a16:creationId xmlns:a16="http://schemas.microsoft.com/office/drawing/2014/main" id="{212B3FD8-A755-4552-8D75-B08B4FA2B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>
            <a:extLst>
              <a:ext uri="{FF2B5EF4-FFF2-40B4-BE49-F238E27FC236}">
                <a16:creationId xmlns:a16="http://schemas.microsoft.com/office/drawing/2014/main" id="{1F198B58-594C-450B-96CA-513A68EDF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758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TransWriter</cp:lastModifiedBy>
  <cp:revision>1</cp:revision>
  <dcterms:created xsi:type="dcterms:W3CDTF">2019-09-10T11:41:07Z</dcterms:created>
  <dcterms:modified xsi:type="dcterms:W3CDTF">2019-09-10T11:48:27Z</dcterms:modified>
</cp:coreProperties>
</file>