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90A9B4-6E25-4C25-8137-3CB1145B50BE}" v="29" dt="2019-09-10T11:54:06.5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土方千春" userId="2363c2a7-d906-4e78-b1f8-36e725bb9189" providerId="ADAL" clId="{9790A9B4-6E25-4C25-8137-3CB1145B50BE}"/>
    <pc:docChg chg="addSld modSld modMainMaster">
      <pc:chgData name="土方千春" userId="2363c2a7-d906-4e78-b1f8-36e725bb9189" providerId="ADAL" clId="{9790A9B4-6E25-4C25-8137-3CB1145B50BE}" dt="2019-09-10T11:54:06.584" v="42" actId="1038"/>
      <pc:docMkLst>
        <pc:docMk/>
      </pc:docMkLst>
      <pc:sldChg chg="delSp add">
        <pc:chgData name="土方千春" userId="2363c2a7-d906-4e78-b1f8-36e725bb9189" providerId="ADAL" clId="{9790A9B4-6E25-4C25-8137-3CB1145B50BE}" dt="2019-09-10T11:48:54.261" v="1"/>
        <pc:sldMkLst>
          <pc:docMk/>
          <pc:sldMk cId="357653055" sldId="256"/>
        </pc:sldMkLst>
        <pc:spChg chg="del">
          <ac:chgData name="土方千春" userId="2363c2a7-d906-4e78-b1f8-36e725bb9189" providerId="ADAL" clId="{9790A9B4-6E25-4C25-8137-3CB1145B50BE}" dt="2019-09-10T11:48:54.261" v="1"/>
          <ac:spMkLst>
            <pc:docMk/>
            <pc:sldMk cId="357653055" sldId="256"/>
            <ac:spMk id="2" creationId="{3666B469-3574-486C-8458-77D7B04B2F22}"/>
          </ac:spMkLst>
        </pc:spChg>
        <pc:spChg chg="del">
          <ac:chgData name="土方千春" userId="2363c2a7-d906-4e78-b1f8-36e725bb9189" providerId="ADAL" clId="{9790A9B4-6E25-4C25-8137-3CB1145B50BE}" dt="2019-09-10T11:48:54.261" v="1"/>
          <ac:spMkLst>
            <pc:docMk/>
            <pc:sldMk cId="357653055" sldId="256"/>
            <ac:spMk id="3" creationId="{9D346CBA-37EB-44FE-B178-96529DC10935}"/>
          </ac:spMkLst>
        </pc:spChg>
      </pc:sldChg>
      <pc:sldMasterChg chg="addSp delSp modSp">
        <pc:chgData name="土方千春" userId="2363c2a7-d906-4e78-b1f8-36e725bb9189" providerId="ADAL" clId="{9790A9B4-6E25-4C25-8137-3CB1145B50BE}" dt="2019-09-10T11:54:06.584" v="42" actId="1038"/>
        <pc:sldMasterMkLst>
          <pc:docMk/>
          <pc:sldMasterMk cId="0" sldId="2147483648"/>
        </pc:sldMasterMkLst>
        <pc:spChg chg="mod">
          <ac:chgData name="土方千春" userId="2363c2a7-d906-4e78-b1f8-36e725bb9189" providerId="ADAL" clId="{9790A9B4-6E25-4C25-8137-3CB1145B50BE}" dt="2019-09-10T11:51:40.629" v="17" actId="2711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土方千春" userId="2363c2a7-d906-4e78-b1f8-36e725bb9189" providerId="ADAL" clId="{9790A9B4-6E25-4C25-8137-3CB1145B50BE}" dt="2019-09-10T11:51:45.047" v="18" actId="2711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土方千春" userId="2363c2a7-d906-4e78-b1f8-36e725bb9189" providerId="ADAL" clId="{9790A9B4-6E25-4C25-8137-3CB1145B50BE}" dt="2019-09-10T11:52:34.586" v="29" actId="207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土方千春" userId="2363c2a7-d906-4e78-b1f8-36e725bb9189" providerId="ADAL" clId="{9790A9B4-6E25-4C25-8137-3CB1145B50BE}" dt="2019-09-10T11:53:00.620" v="35" actId="207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土方千春" userId="2363c2a7-d906-4e78-b1f8-36e725bb9189" providerId="ADAL" clId="{9790A9B4-6E25-4C25-8137-3CB1145B50BE}" dt="2019-09-10T11:52:28.069" v="28" actId="113"/>
          <ac:spMkLst>
            <pc:docMk/>
            <pc:sldMasterMk cId="0" sldId="2147483648"/>
            <ac:spMk id="6" creationId="{00000000-0000-0000-0000-000000000000}"/>
          </ac:spMkLst>
        </pc:spChg>
        <pc:spChg chg="add del mod">
          <ac:chgData name="土方千春" userId="2363c2a7-d906-4e78-b1f8-36e725bb9189" providerId="ADAL" clId="{9790A9B4-6E25-4C25-8137-3CB1145B50BE}" dt="2019-09-10T11:52:40.406" v="30" actId="478"/>
          <ac:spMkLst>
            <pc:docMk/>
            <pc:sldMasterMk cId="0" sldId="2147483648"/>
            <ac:spMk id="18" creationId="{E02B9A0B-358A-4B1E-975C-6671D140156E}"/>
          </ac:spMkLst>
        </pc:spChg>
        <pc:grpChg chg="add mod">
          <ac:chgData name="土方千春" userId="2363c2a7-d906-4e78-b1f8-36e725bb9189" providerId="ADAL" clId="{9790A9B4-6E25-4C25-8137-3CB1145B50BE}" dt="2019-09-10T11:54:06.584" v="42" actId="1038"/>
          <ac:grpSpMkLst>
            <pc:docMk/>
            <pc:sldMasterMk cId="0" sldId="2147483648"/>
            <ac:grpSpMk id="7" creationId="{1DF0DF78-E95B-4873-BFD8-B6FE78C2D0E4}"/>
          </ac:grpSpMkLst>
        </pc:grpChg>
        <pc:grpChg chg="add mod">
          <ac:chgData name="土方千春" userId="2363c2a7-d906-4e78-b1f8-36e725bb9189" providerId="ADAL" clId="{9790A9B4-6E25-4C25-8137-3CB1145B50BE}" dt="2019-09-10T11:50:28.617" v="3" actId="167"/>
          <ac:grpSpMkLst>
            <pc:docMk/>
            <pc:sldMasterMk cId="0" sldId="2147483648"/>
            <ac:grpSpMk id="19" creationId="{D5E87342-A00B-4A8A-B323-CB7EB41AB74C}"/>
          </ac:grpSpMkLst>
        </pc:gr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0EC6BC9-F7FB-4691-BBC7-E3459D9660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FCE217E-6D36-49C5-ADF4-0D8060A91B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E3DBB-C94A-47CB-BC04-DE8CD6A545BA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156E552-7EC2-40E4-BA58-54B16C584BB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536FEF4-4AC1-4836-A33E-53ED9D69D5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640E3-D900-4A5A-89C4-E841B9189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7075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6">
            <a:extLst>
              <a:ext uri="{FF2B5EF4-FFF2-40B4-BE49-F238E27FC236}">
                <a16:creationId xmlns:a16="http://schemas.microsoft.com/office/drawing/2014/main" id="{1DF0DF78-E95B-4873-BFD8-B6FE78C2D0E4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44896" y="121568"/>
            <a:ext cx="8991600" cy="1219200"/>
            <a:chOff x="0" y="0"/>
            <a:chExt cx="5664" cy="768"/>
          </a:xfrm>
        </p:grpSpPr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029F2A48-141C-4244-98ED-5ED1CCF6CAA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" y="96"/>
              <a:ext cx="192" cy="192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009900">
                    <a:gamma/>
                    <a:tint val="24314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" name="Line 9">
              <a:extLst>
                <a:ext uri="{FF2B5EF4-FFF2-40B4-BE49-F238E27FC236}">
                  <a16:creationId xmlns:a16="http://schemas.microsoft.com/office/drawing/2014/main" id="{A7A99E6A-AF70-4FC8-AA1A-97C485B2C434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0" y="528"/>
              <a:ext cx="5520" cy="0"/>
            </a:xfrm>
            <a:prstGeom prst="line">
              <a:avLst/>
            </a:prstGeom>
            <a:noFill/>
            <a:ln w="19050">
              <a:solidFill>
                <a:srgbClr val="33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" name="Line 10">
              <a:extLst>
                <a:ext uri="{FF2B5EF4-FFF2-40B4-BE49-F238E27FC236}">
                  <a16:creationId xmlns:a16="http://schemas.microsoft.com/office/drawing/2014/main" id="{84F9D6C0-C2B3-46EB-88E3-E96BF10C0750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6" y="0"/>
              <a:ext cx="0" cy="768"/>
            </a:xfrm>
            <a:prstGeom prst="line">
              <a:avLst/>
            </a:prstGeom>
            <a:noFill/>
            <a:ln w="12700">
              <a:solidFill>
                <a:srgbClr val="6666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" name="Rectangle 11">
              <a:extLst>
                <a:ext uri="{FF2B5EF4-FFF2-40B4-BE49-F238E27FC236}">
                  <a16:creationId xmlns:a16="http://schemas.microsoft.com/office/drawing/2014/main" id="{52507231-9657-4910-9D47-D84327C034C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" y="288"/>
              <a:ext cx="192" cy="192"/>
            </a:xfrm>
            <a:prstGeom prst="rect">
              <a:avLst/>
            </a:prstGeom>
            <a:gradFill rotWithShape="0">
              <a:gsLst>
                <a:gs pos="0">
                  <a:srgbClr val="336600"/>
                </a:gs>
                <a:gs pos="100000">
                  <a:srgbClr val="336600">
                    <a:gamma/>
                    <a:tint val="21176"/>
                    <a:invGamma/>
                  </a:srgb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" name="Rectangle 12">
              <a:extLst>
                <a:ext uri="{FF2B5EF4-FFF2-40B4-BE49-F238E27FC236}">
                  <a16:creationId xmlns:a16="http://schemas.microsoft.com/office/drawing/2014/main" id="{E1BAC7C5-1261-4F60-8076-AF00657C6FF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76" y="288"/>
              <a:ext cx="192" cy="192"/>
            </a:xfrm>
            <a:prstGeom prst="rect">
              <a:avLst/>
            </a:prstGeom>
            <a:gradFill rotWithShape="0">
              <a:gsLst>
                <a:gs pos="0">
                  <a:srgbClr val="66FF33">
                    <a:gamma/>
                    <a:tint val="21176"/>
                    <a:invGamma/>
                  </a:srgbClr>
                </a:gs>
                <a:gs pos="100000">
                  <a:srgbClr val="66FF33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" name="Rectangle 13">
              <a:extLst>
                <a:ext uri="{FF2B5EF4-FFF2-40B4-BE49-F238E27FC236}">
                  <a16:creationId xmlns:a16="http://schemas.microsoft.com/office/drawing/2014/main" id="{88A45E21-EA82-4EA1-84A4-C3CF6A67E59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76" y="96"/>
              <a:ext cx="192" cy="192"/>
            </a:xfrm>
            <a:prstGeom prst="rect">
              <a:avLst/>
            </a:prstGeom>
            <a:gradFill rotWithShape="0">
              <a:gsLst>
                <a:gs pos="0">
                  <a:srgbClr val="00CC00">
                    <a:gamma/>
                    <a:tint val="24314"/>
                    <a:invGamma/>
                  </a:srgbClr>
                </a:gs>
                <a:gs pos="100000">
                  <a:srgbClr val="00CC0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" name="Rectangle 22">
              <a:extLst>
                <a:ext uri="{FF2B5EF4-FFF2-40B4-BE49-F238E27FC236}">
                  <a16:creationId xmlns:a16="http://schemas.microsoft.com/office/drawing/2014/main" id="{70D11E4B-10C1-42A1-A8A8-A462EA54480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8" y="288"/>
              <a:ext cx="192" cy="192"/>
            </a:xfrm>
            <a:prstGeom prst="rect">
              <a:avLst/>
            </a:prstGeom>
            <a:gradFill rotWithShape="0">
              <a:gsLst>
                <a:gs pos="0">
                  <a:srgbClr val="66FF33">
                    <a:gamma/>
                    <a:tint val="21176"/>
                    <a:invGamma/>
                  </a:srgbClr>
                </a:gs>
                <a:gs pos="100000">
                  <a:srgbClr val="66FF33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" name="Line 23">
              <a:extLst>
                <a:ext uri="{FF2B5EF4-FFF2-40B4-BE49-F238E27FC236}">
                  <a16:creationId xmlns:a16="http://schemas.microsoft.com/office/drawing/2014/main" id="{C80F46B0-1B1B-4F59-8A4E-EB01F7E04802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288" y="288"/>
              <a:ext cx="0" cy="480"/>
            </a:xfrm>
            <a:prstGeom prst="line">
              <a:avLst/>
            </a:prstGeom>
            <a:noFill/>
            <a:ln w="12700">
              <a:solidFill>
                <a:srgbClr val="6666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" name="Rectangle 24">
              <a:extLst>
                <a:ext uri="{FF2B5EF4-FFF2-40B4-BE49-F238E27FC236}">
                  <a16:creationId xmlns:a16="http://schemas.microsoft.com/office/drawing/2014/main" id="{50622CDF-16E0-497F-910F-1D5C1993202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" y="576"/>
              <a:ext cx="192" cy="192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009900">
                    <a:gamma/>
                    <a:tint val="24314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" name="Rectangle 25">
              <a:extLst>
                <a:ext uri="{FF2B5EF4-FFF2-40B4-BE49-F238E27FC236}">
                  <a16:creationId xmlns:a16="http://schemas.microsoft.com/office/drawing/2014/main" id="{20FA5637-9301-4F06-B7A5-807065B0F63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72" y="432"/>
              <a:ext cx="192" cy="192"/>
            </a:xfrm>
            <a:prstGeom prst="rect">
              <a:avLst/>
            </a:prstGeom>
            <a:gradFill rotWithShape="0">
              <a:gsLst>
                <a:gs pos="0">
                  <a:srgbClr val="00CC00">
                    <a:gamma/>
                    <a:tint val="24314"/>
                    <a:invGamma/>
                  </a:srgbClr>
                </a:gs>
                <a:gs pos="100000">
                  <a:srgbClr val="00CC0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D5E87342-A00B-4A8A-B323-CB7EB41AB74C}"/>
              </a:ext>
            </a:extLst>
          </p:cNvPr>
          <p:cNvGrpSpPr/>
          <p:nvPr userDrawn="1"/>
        </p:nvGrpSpPr>
        <p:grpSpPr>
          <a:xfrm>
            <a:off x="0" y="6094413"/>
            <a:ext cx="9144000" cy="762000"/>
            <a:chOff x="0" y="6094413"/>
            <a:chExt cx="9144000" cy="762000"/>
          </a:xfrm>
        </p:grpSpPr>
        <p:sp>
          <p:nvSpPr>
            <p:cNvPr id="20" name="Line 29">
              <a:extLst>
                <a:ext uri="{FF2B5EF4-FFF2-40B4-BE49-F238E27FC236}">
                  <a16:creationId xmlns:a16="http://schemas.microsoft.com/office/drawing/2014/main" id="{11F95D01-D8B3-4355-BEEA-15E8575E9585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10800000">
              <a:off x="0" y="6629401"/>
              <a:ext cx="9144000" cy="0"/>
            </a:xfrm>
            <a:prstGeom prst="line">
              <a:avLst/>
            </a:prstGeom>
            <a:noFill/>
            <a:ln w="19050">
              <a:solidFill>
                <a:srgbClr val="33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" name="Line 30">
              <a:extLst>
                <a:ext uri="{FF2B5EF4-FFF2-40B4-BE49-F238E27FC236}">
                  <a16:creationId xmlns:a16="http://schemas.microsoft.com/office/drawing/2014/main" id="{135A2A68-9845-4624-8D20-7E62638267A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10800000">
              <a:off x="8676456" y="6248401"/>
              <a:ext cx="0" cy="457200"/>
            </a:xfrm>
            <a:prstGeom prst="line">
              <a:avLst/>
            </a:prstGeom>
            <a:noFill/>
            <a:ln w="12700">
              <a:solidFill>
                <a:srgbClr val="6666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" name="Rectangle 34">
              <a:extLst>
                <a:ext uri="{FF2B5EF4-FFF2-40B4-BE49-F238E27FC236}">
                  <a16:creationId xmlns:a16="http://schemas.microsoft.com/office/drawing/2014/main" id="{A71271B5-0B25-406A-BF4E-B15683E6BB3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10800000">
              <a:off x="8780463" y="6248401"/>
              <a:ext cx="304800" cy="304800"/>
            </a:xfrm>
            <a:prstGeom prst="rect">
              <a:avLst/>
            </a:prstGeom>
            <a:gradFill rotWithShape="0">
              <a:gsLst>
                <a:gs pos="0">
                  <a:srgbClr val="66FF33">
                    <a:gamma/>
                    <a:tint val="21176"/>
                    <a:invGamma/>
                  </a:srgbClr>
                </a:gs>
                <a:gs pos="100000">
                  <a:srgbClr val="66FF33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" name="Line 35">
              <a:extLst>
                <a:ext uri="{FF2B5EF4-FFF2-40B4-BE49-F238E27FC236}">
                  <a16:creationId xmlns:a16="http://schemas.microsoft.com/office/drawing/2014/main" id="{6A876FDF-45FF-4A9B-94F6-64E8324E5270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10800000">
              <a:off x="8723313" y="6094413"/>
              <a:ext cx="0" cy="762000"/>
            </a:xfrm>
            <a:prstGeom prst="line">
              <a:avLst/>
            </a:prstGeom>
            <a:noFill/>
            <a:ln w="12700">
              <a:solidFill>
                <a:srgbClr val="6666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" name="Rectangle 36">
              <a:extLst>
                <a:ext uri="{FF2B5EF4-FFF2-40B4-BE49-F238E27FC236}">
                  <a16:creationId xmlns:a16="http://schemas.microsoft.com/office/drawing/2014/main" id="{27B739ED-0E42-43D7-B13E-6143D9D4ABD4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 rot="10800000">
              <a:off x="8458200" y="6400801"/>
              <a:ext cx="153988" cy="153988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009900">
                    <a:gamma/>
                    <a:tint val="24314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-365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336600"/>
                </a:solidFill>
              </a:defRPr>
            </a:lvl1pPr>
          </a:lstStyle>
          <a:p>
            <a:fld id="{E90ED720-0104-4369-84BC-D37694168613}" type="datetimeFigureOut">
              <a:rPr lang="ja-JP" altLang="en-US" smtClean="0"/>
              <a:pPr/>
              <a:t>2019/9/10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097087" y="6356350"/>
            <a:ext cx="62968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33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91981" y="-13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336600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653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TransWriter</cp:lastModifiedBy>
  <cp:revision>1</cp:revision>
  <dcterms:created xsi:type="dcterms:W3CDTF">2019-09-10T11:48:37Z</dcterms:created>
  <dcterms:modified xsi:type="dcterms:W3CDTF">2019-09-10T11:54:13Z</dcterms:modified>
</cp:coreProperties>
</file>