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57A417-E882-4147-90DA-0A6783993E03}" v="36" dt="2019-09-10T12:14:25.2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DE20-0879-452E-89FE-FB1BC0E3359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20B6C-98BE-45BF-8606-485A2F3F2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5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1354-92F8-409F-90D0-623B1E9725B6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9EBC-92BE-4E7A-A520-EABAC9AF1096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6E6A-7C79-4F16-B84C-D76AD4947284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AACE-395B-42ED-9B86-921E858D692E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4C6B-BB93-416C-84BC-908A13FA6B11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0BE9-B4BF-4B1B-AC41-1122D5A0D5A7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75C7-C270-40D6-8F69-4B216365303E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B336-5A01-45D1-B63E-AFDBCD07D36C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74CF2EB-5FAC-4384-8D47-528206FD7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48264" y="761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4DF6-D4FD-4CCD-BFA1-EC8ADAF29CD4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CE03A4B-369A-4074-930D-BECC1D2D0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48264" y="761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3738-C749-4FE9-B9C8-6CC3CBBF28B5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1FE4-0979-44CB-8308-632DEC4A7D2A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06D11DC-3F53-4576-8223-FCF28B59D241}"/>
              </a:ext>
            </a:extLst>
          </p:cNvPr>
          <p:cNvGrpSpPr/>
          <p:nvPr userDrawn="1"/>
        </p:nvGrpSpPr>
        <p:grpSpPr>
          <a:xfrm>
            <a:off x="0" y="38100"/>
            <a:ext cx="9144001" cy="547688"/>
            <a:chOff x="0" y="38100"/>
            <a:chExt cx="9144001" cy="547688"/>
          </a:xfrm>
        </p:grpSpPr>
        <p:sp>
          <p:nvSpPr>
            <p:cNvPr id="8" name="Rectangle 72">
              <a:extLst>
                <a:ext uri="{FF2B5EF4-FFF2-40B4-BE49-F238E27FC236}">
                  <a16:creationId xmlns:a16="http://schemas.microsoft.com/office/drawing/2014/main" id="{44585A26-1D1D-4C33-B5A5-73B5A874EDF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228600"/>
              <a:ext cx="9144000" cy="76200"/>
            </a:xfrm>
            <a:prstGeom prst="rect">
              <a:avLst/>
            </a:prstGeom>
            <a:gradFill rotWithShape="0">
              <a:gsLst>
                <a:gs pos="0">
                  <a:srgbClr val="CC9900">
                    <a:gamma/>
                    <a:tint val="30196"/>
                    <a:invGamma/>
                  </a:srgbClr>
                </a:gs>
                <a:gs pos="50000">
                  <a:srgbClr val="CC9900"/>
                </a:gs>
                <a:gs pos="100000">
                  <a:srgbClr val="CC9900">
                    <a:gamma/>
                    <a:tint val="3019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" name="Oval 84">
              <a:extLst>
                <a:ext uri="{FF2B5EF4-FFF2-40B4-BE49-F238E27FC236}">
                  <a16:creationId xmlns:a16="http://schemas.microsoft.com/office/drawing/2014/main" id="{33F83477-B93B-4BF7-82B5-8437C1A418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97767" y="103516"/>
              <a:ext cx="346234" cy="337809"/>
            </a:xfrm>
            <a:prstGeom prst="ellipse">
              <a:avLst/>
            </a:prstGeom>
            <a:solidFill>
              <a:srgbClr val="66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Freeform 74">
              <a:extLst>
                <a:ext uri="{FF2B5EF4-FFF2-40B4-BE49-F238E27FC236}">
                  <a16:creationId xmlns:a16="http://schemas.microsoft.com/office/drawing/2014/main" id="{BF0A6A7E-F524-4277-B3E1-F5B947ED44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2000" y="76200"/>
              <a:ext cx="2514600" cy="444500"/>
            </a:xfrm>
            <a:custGeom>
              <a:avLst/>
              <a:gdLst>
                <a:gd name="T0" fmla="*/ 0 w 1344"/>
                <a:gd name="T1" fmla="*/ 168 h 280"/>
                <a:gd name="T2" fmla="*/ 48 w 1344"/>
                <a:gd name="T3" fmla="*/ 72 h 280"/>
                <a:gd name="T4" fmla="*/ 144 w 1344"/>
                <a:gd name="T5" fmla="*/ 24 h 280"/>
                <a:gd name="T6" fmla="*/ 240 w 1344"/>
                <a:gd name="T7" fmla="*/ 216 h 280"/>
                <a:gd name="T8" fmla="*/ 384 w 1344"/>
                <a:gd name="T9" fmla="*/ 264 h 280"/>
                <a:gd name="T10" fmla="*/ 576 w 1344"/>
                <a:gd name="T11" fmla="*/ 120 h 280"/>
                <a:gd name="T12" fmla="*/ 816 w 1344"/>
                <a:gd name="T13" fmla="*/ 120 h 280"/>
                <a:gd name="T14" fmla="*/ 960 w 1344"/>
                <a:gd name="T15" fmla="*/ 216 h 280"/>
                <a:gd name="T16" fmla="*/ 1200 w 1344"/>
                <a:gd name="T17" fmla="*/ 168 h 280"/>
                <a:gd name="T18" fmla="*/ 1344 w 1344"/>
                <a:gd name="T19" fmla="*/ 12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44" h="280">
                  <a:moveTo>
                    <a:pt x="0" y="168"/>
                  </a:moveTo>
                  <a:cubicBezTo>
                    <a:pt x="12" y="132"/>
                    <a:pt x="24" y="96"/>
                    <a:pt x="48" y="72"/>
                  </a:cubicBezTo>
                  <a:cubicBezTo>
                    <a:pt x="72" y="48"/>
                    <a:pt x="112" y="0"/>
                    <a:pt x="144" y="24"/>
                  </a:cubicBezTo>
                  <a:cubicBezTo>
                    <a:pt x="176" y="48"/>
                    <a:pt x="200" y="176"/>
                    <a:pt x="240" y="216"/>
                  </a:cubicBezTo>
                  <a:cubicBezTo>
                    <a:pt x="280" y="256"/>
                    <a:pt x="328" y="280"/>
                    <a:pt x="384" y="264"/>
                  </a:cubicBezTo>
                  <a:cubicBezTo>
                    <a:pt x="440" y="248"/>
                    <a:pt x="504" y="144"/>
                    <a:pt x="576" y="120"/>
                  </a:cubicBezTo>
                  <a:cubicBezTo>
                    <a:pt x="648" y="96"/>
                    <a:pt x="752" y="104"/>
                    <a:pt x="816" y="120"/>
                  </a:cubicBezTo>
                  <a:cubicBezTo>
                    <a:pt x="880" y="136"/>
                    <a:pt x="896" y="208"/>
                    <a:pt x="960" y="216"/>
                  </a:cubicBezTo>
                  <a:cubicBezTo>
                    <a:pt x="1024" y="224"/>
                    <a:pt x="1136" y="184"/>
                    <a:pt x="1200" y="168"/>
                  </a:cubicBezTo>
                  <a:cubicBezTo>
                    <a:pt x="1264" y="152"/>
                    <a:pt x="1304" y="136"/>
                    <a:pt x="1344" y="120"/>
                  </a:cubicBezTo>
                </a:path>
              </a:pathLst>
            </a:custGeom>
            <a:noFill/>
            <a:ln w="12700" cmpd="sng">
              <a:solidFill>
                <a:srgbClr val="66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1" name="Group 29">
              <a:extLst>
                <a:ext uri="{FF2B5EF4-FFF2-40B4-BE49-F238E27FC236}">
                  <a16:creationId xmlns:a16="http://schemas.microsoft.com/office/drawing/2014/main" id="{0E51240B-C1F0-464F-B3CC-B1ACCBB2BCC5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685800" y="152400"/>
              <a:ext cx="227013" cy="204788"/>
              <a:chOff x="1296" y="3504"/>
              <a:chExt cx="480" cy="432"/>
            </a:xfrm>
          </p:grpSpPr>
          <p:sp>
            <p:nvSpPr>
              <p:cNvPr id="48" name="Oval 12">
                <a:extLst>
                  <a:ext uri="{FF2B5EF4-FFF2-40B4-BE49-F238E27FC236}">
                    <a16:creationId xmlns:a16="http://schemas.microsoft.com/office/drawing/2014/main" id="{5506FB7D-4278-4631-B889-7F5B583D943E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296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9" name="Oval 14">
                <a:extLst>
                  <a:ext uri="{FF2B5EF4-FFF2-40B4-BE49-F238E27FC236}">
                    <a16:creationId xmlns:a16="http://schemas.microsoft.com/office/drawing/2014/main" id="{9C54EF7F-3EBC-4D89-B53E-551434CE3491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344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0" name="Oval 15">
                <a:extLst>
                  <a:ext uri="{FF2B5EF4-FFF2-40B4-BE49-F238E27FC236}">
                    <a16:creationId xmlns:a16="http://schemas.microsoft.com/office/drawing/2014/main" id="{4CF72251-6033-47CD-A77A-2405F88978A5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40" y="350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3333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" name="Oval 16">
                <a:extLst>
                  <a:ext uri="{FF2B5EF4-FFF2-40B4-BE49-F238E27FC236}">
                    <a16:creationId xmlns:a16="http://schemas.microsoft.com/office/drawing/2014/main" id="{2CBE3EA2-5AB0-4C92-93CA-B284E1713A50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84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5490"/>
                      <a:invGamma/>
                    </a:srgbClr>
                  </a:gs>
                  <a:gs pos="100000">
                    <a:srgbClr val="FF6699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2" name="Oval 17">
                <a:extLst>
                  <a:ext uri="{FF2B5EF4-FFF2-40B4-BE49-F238E27FC236}">
                    <a16:creationId xmlns:a16="http://schemas.microsoft.com/office/drawing/2014/main" id="{3B0D1F22-1EAE-4B1F-B94B-ABED306A342A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36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8627"/>
                      <a:invGamma/>
                    </a:srgbClr>
                  </a:gs>
                  <a:gs pos="100000">
                    <a:srgbClr val="FF6699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3" name="Rectangle 28">
                <a:extLst>
                  <a:ext uri="{FF2B5EF4-FFF2-40B4-BE49-F238E27FC236}">
                    <a16:creationId xmlns:a16="http://schemas.microsoft.com/office/drawing/2014/main" id="{9FB4B180-F028-4654-A8AF-CA2BE4DF9C61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88" y="3648"/>
                <a:ext cx="96" cy="144"/>
              </a:xfrm>
              <a:prstGeom prst="rect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CC00">
                      <a:gamma/>
                      <a:tint val="18039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12" name="Group 37">
              <a:extLst>
                <a:ext uri="{FF2B5EF4-FFF2-40B4-BE49-F238E27FC236}">
                  <a16:creationId xmlns:a16="http://schemas.microsoft.com/office/drawing/2014/main" id="{A9E61461-AFCF-4A9B-A842-2FB3AF351AE9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228600" y="152400"/>
              <a:ext cx="392113" cy="352425"/>
              <a:chOff x="1296" y="3504"/>
              <a:chExt cx="480" cy="432"/>
            </a:xfrm>
          </p:grpSpPr>
          <p:sp>
            <p:nvSpPr>
              <p:cNvPr id="42" name="Oval 38">
                <a:extLst>
                  <a:ext uri="{FF2B5EF4-FFF2-40B4-BE49-F238E27FC236}">
                    <a16:creationId xmlns:a16="http://schemas.microsoft.com/office/drawing/2014/main" id="{B14FB444-D4B8-4005-91B6-E146FEE049D4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296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3" name="Oval 39">
                <a:extLst>
                  <a:ext uri="{FF2B5EF4-FFF2-40B4-BE49-F238E27FC236}">
                    <a16:creationId xmlns:a16="http://schemas.microsoft.com/office/drawing/2014/main" id="{83EB11CB-2A87-4B10-A12C-9224B03A443F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344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4" name="Oval 40">
                <a:extLst>
                  <a:ext uri="{FF2B5EF4-FFF2-40B4-BE49-F238E27FC236}">
                    <a16:creationId xmlns:a16="http://schemas.microsoft.com/office/drawing/2014/main" id="{8CF9D1AE-B62C-434A-B80C-860D61E7E8CC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40" y="350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3333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5" name="Oval 41">
                <a:extLst>
                  <a:ext uri="{FF2B5EF4-FFF2-40B4-BE49-F238E27FC236}">
                    <a16:creationId xmlns:a16="http://schemas.microsoft.com/office/drawing/2014/main" id="{E04AB35B-C851-4AD2-A29C-AF6F94C3C4C2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84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5490"/>
                      <a:invGamma/>
                    </a:srgbClr>
                  </a:gs>
                  <a:gs pos="100000">
                    <a:srgbClr val="FF6699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6" name="Oval 42">
                <a:extLst>
                  <a:ext uri="{FF2B5EF4-FFF2-40B4-BE49-F238E27FC236}">
                    <a16:creationId xmlns:a16="http://schemas.microsoft.com/office/drawing/2014/main" id="{8F44B83E-C01B-4109-84CF-87146A4CAC6B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36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8627"/>
                      <a:invGamma/>
                    </a:srgbClr>
                  </a:gs>
                  <a:gs pos="100000">
                    <a:srgbClr val="FF6699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7" name="Rectangle 43">
                <a:extLst>
                  <a:ext uri="{FF2B5EF4-FFF2-40B4-BE49-F238E27FC236}">
                    <a16:creationId xmlns:a16="http://schemas.microsoft.com/office/drawing/2014/main" id="{96597E09-9FA6-46A3-9679-0D4B90861AE9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88" y="3648"/>
                <a:ext cx="96" cy="144"/>
              </a:xfrm>
              <a:prstGeom prst="rect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CC00">
                      <a:gamma/>
                      <a:tint val="18039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13" name="Group 44">
              <a:extLst>
                <a:ext uri="{FF2B5EF4-FFF2-40B4-BE49-F238E27FC236}">
                  <a16:creationId xmlns:a16="http://schemas.microsoft.com/office/drawing/2014/main" id="{CB01B06A-6AB0-4D3B-B873-4F25E6BD413F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838200" y="304800"/>
              <a:ext cx="227013" cy="204788"/>
              <a:chOff x="1296" y="3504"/>
              <a:chExt cx="480" cy="432"/>
            </a:xfrm>
          </p:grpSpPr>
          <p:sp>
            <p:nvSpPr>
              <p:cNvPr id="36" name="Oval 45">
                <a:extLst>
                  <a:ext uri="{FF2B5EF4-FFF2-40B4-BE49-F238E27FC236}">
                    <a16:creationId xmlns:a16="http://schemas.microsoft.com/office/drawing/2014/main" id="{C6532A58-1C31-45D3-A900-9D7FCE1B0B16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296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" name="Oval 46">
                <a:extLst>
                  <a:ext uri="{FF2B5EF4-FFF2-40B4-BE49-F238E27FC236}">
                    <a16:creationId xmlns:a16="http://schemas.microsoft.com/office/drawing/2014/main" id="{1DD5F8C3-97E0-4F08-BE70-4BCA18E03404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344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8" name="Oval 47">
                <a:extLst>
                  <a:ext uri="{FF2B5EF4-FFF2-40B4-BE49-F238E27FC236}">
                    <a16:creationId xmlns:a16="http://schemas.microsoft.com/office/drawing/2014/main" id="{4B141978-9414-405E-8863-027FC1F05CB5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40" y="350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3333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9" name="Oval 48">
                <a:extLst>
                  <a:ext uri="{FF2B5EF4-FFF2-40B4-BE49-F238E27FC236}">
                    <a16:creationId xmlns:a16="http://schemas.microsoft.com/office/drawing/2014/main" id="{2B9651D6-9866-4B76-97A0-0D8FAE39F565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84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5490"/>
                      <a:invGamma/>
                    </a:srgbClr>
                  </a:gs>
                  <a:gs pos="100000">
                    <a:srgbClr val="FF6699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0" name="Oval 49">
                <a:extLst>
                  <a:ext uri="{FF2B5EF4-FFF2-40B4-BE49-F238E27FC236}">
                    <a16:creationId xmlns:a16="http://schemas.microsoft.com/office/drawing/2014/main" id="{57FB0CD2-4465-4146-9591-D53B6AC31142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36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8627"/>
                      <a:invGamma/>
                    </a:srgbClr>
                  </a:gs>
                  <a:gs pos="100000">
                    <a:srgbClr val="FF6699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" name="Rectangle 50">
                <a:extLst>
                  <a:ext uri="{FF2B5EF4-FFF2-40B4-BE49-F238E27FC236}">
                    <a16:creationId xmlns:a16="http://schemas.microsoft.com/office/drawing/2014/main" id="{BF035717-FB5F-4401-B2F1-882BA7E672F1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88" y="3648"/>
                <a:ext cx="96" cy="144"/>
              </a:xfrm>
              <a:prstGeom prst="rect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CC00">
                      <a:gamma/>
                      <a:tint val="18039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14" name="Group 58">
              <a:extLst>
                <a:ext uri="{FF2B5EF4-FFF2-40B4-BE49-F238E27FC236}">
                  <a16:creationId xmlns:a16="http://schemas.microsoft.com/office/drawing/2014/main" id="{8989BEC3-CCA0-4BFA-9EB9-6529697DA64B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609600" y="381000"/>
              <a:ext cx="227013" cy="204788"/>
              <a:chOff x="1296" y="3504"/>
              <a:chExt cx="480" cy="432"/>
            </a:xfrm>
          </p:grpSpPr>
          <p:sp>
            <p:nvSpPr>
              <p:cNvPr id="30" name="Oval 59">
                <a:extLst>
                  <a:ext uri="{FF2B5EF4-FFF2-40B4-BE49-F238E27FC236}">
                    <a16:creationId xmlns:a16="http://schemas.microsoft.com/office/drawing/2014/main" id="{E49A9CBF-D19F-4DB1-B1B6-5F3C3A7DE5F7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296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" name="Oval 60">
                <a:extLst>
                  <a:ext uri="{FF2B5EF4-FFF2-40B4-BE49-F238E27FC236}">
                    <a16:creationId xmlns:a16="http://schemas.microsoft.com/office/drawing/2014/main" id="{3D433B79-25F3-4AFD-BCAD-EDFEEB70DDC5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344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" name="Oval 61">
                <a:extLst>
                  <a:ext uri="{FF2B5EF4-FFF2-40B4-BE49-F238E27FC236}">
                    <a16:creationId xmlns:a16="http://schemas.microsoft.com/office/drawing/2014/main" id="{4C3602DF-9949-4330-A9CE-5730DB9874B4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40" y="350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3333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" name="Oval 62">
                <a:extLst>
                  <a:ext uri="{FF2B5EF4-FFF2-40B4-BE49-F238E27FC236}">
                    <a16:creationId xmlns:a16="http://schemas.microsoft.com/office/drawing/2014/main" id="{6A4CF254-B337-462F-BD72-B47C10FEBD57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84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5490"/>
                      <a:invGamma/>
                    </a:srgbClr>
                  </a:gs>
                  <a:gs pos="100000">
                    <a:srgbClr val="FF6699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4" name="Oval 63">
                <a:extLst>
                  <a:ext uri="{FF2B5EF4-FFF2-40B4-BE49-F238E27FC236}">
                    <a16:creationId xmlns:a16="http://schemas.microsoft.com/office/drawing/2014/main" id="{0FAA99C5-2F86-4D19-9392-5B30A0A8BDC0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36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8627"/>
                      <a:invGamma/>
                    </a:srgbClr>
                  </a:gs>
                  <a:gs pos="100000">
                    <a:srgbClr val="FF6699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5" name="Rectangle 64">
                <a:extLst>
                  <a:ext uri="{FF2B5EF4-FFF2-40B4-BE49-F238E27FC236}">
                    <a16:creationId xmlns:a16="http://schemas.microsoft.com/office/drawing/2014/main" id="{A5F36D87-D123-4AF2-84C1-4556CE792B82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88" y="3648"/>
                <a:ext cx="96" cy="144"/>
              </a:xfrm>
              <a:prstGeom prst="rect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CC00">
                      <a:gamma/>
                      <a:tint val="18039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5" name="Freeform 73">
              <a:extLst>
                <a:ext uri="{FF2B5EF4-FFF2-40B4-BE49-F238E27FC236}">
                  <a16:creationId xmlns:a16="http://schemas.microsoft.com/office/drawing/2014/main" id="{7A947CEB-FBBB-458A-8AB3-8BE50F5EEF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9600" y="38100"/>
              <a:ext cx="2514600" cy="444500"/>
            </a:xfrm>
            <a:custGeom>
              <a:avLst/>
              <a:gdLst>
                <a:gd name="T0" fmla="*/ 0 w 1344"/>
                <a:gd name="T1" fmla="*/ 168 h 280"/>
                <a:gd name="T2" fmla="*/ 48 w 1344"/>
                <a:gd name="T3" fmla="*/ 72 h 280"/>
                <a:gd name="T4" fmla="*/ 144 w 1344"/>
                <a:gd name="T5" fmla="*/ 24 h 280"/>
                <a:gd name="T6" fmla="*/ 240 w 1344"/>
                <a:gd name="T7" fmla="*/ 216 h 280"/>
                <a:gd name="T8" fmla="*/ 384 w 1344"/>
                <a:gd name="T9" fmla="*/ 264 h 280"/>
                <a:gd name="T10" fmla="*/ 576 w 1344"/>
                <a:gd name="T11" fmla="*/ 120 h 280"/>
                <a:gd name="T12" fmla="*/ 816 w 1344"/>
                <a:gd name="T13" fmla="*/ 120 h 280"/>
                <a:gd name="T14" fmla="*/ 960 w 1344"/>
                <a:gd name="T15" fmla="*/ 216 h 280"/>
                <a:gd name="T16" fmla="*/ 1200 w 1344"/>
                <a:gd name="T17" fmla="*/ 168 h 280"/>
                <a:gd name="T18" fmla="*/ 1344 w 1344"/>
                <a:gd name="T19" fmla="*/ 12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44" h="280">
                  <a:moveTo>
                    <a:pt x="0" y="168"/>
                  </a:moveTo>
                  <a:cubicBezTo>
                    <a:pt x="12" y="132"/>
                    <a:pt x="24" y="96"/>
                    <a:pt x="48" y="72"/>
                  </a:cubicBezTo>
                  <a:cubicBezTo>
                    <a:pt x="72" y="48"/>
                    <a:pt x="112" y="0"/>
                    <a:pt x="144" y="24"/>
                  </a:cubicBezTo>
                  <a:cubicBezTo>
                    <a:pt x="176" y="48"/>
                    <a:pt x="200" y="176"/>
                    <a:pt x="240" y="216"/>
                  </a:cubicBezTo>
                  <a:cubicBezTo>
                    <a:pt x="280" y="256"/>
                    <a:pt x="328" y="280"/>
                    <a:pt x="384" y="264"/>
                  </a:cubicBezTo>
                  <a:cubicBezTo>
                    <a:pt x="440" y="248"/>
                    <a:pt x="504" y="144"/>
                    <a:pt x="576" y="120"/>
                  </a:cubicBezTo>
                  <a:cubicBezTo>
                    <a:pt x="648" y="96"/>
                    <a:pt x="752" y="104"/>
                    <a:pt x="816" y="120"/>
                  </a:cubicBezTo>
                  <a:cubicBezTo>
                    <a:pt x="880" y="136"/>
                    <a:pt x="896" y="208"/>
                    <a:pt x="960" y="216"/>
                  </a:cubicBezTo>
                  <a:cubicBezTo>
                    <a:pt x="1024" y="224"/>
                    <a:pt x="1136" y="184"/>
                    <a:pt x="1200" y="168"/>
                  </a:cubicBezTo>
                  <a:cubicBezTo>
                    <a:pt x="1264" y="152"/>
                    <a:pt x="1304" y="136"/>
                    <a:pt x="1344" y="120"/>
                  </a:cubicBezTo>
                </a:path>
              </a:pathLst>
            </a:custGeom>
            <a:noFill/>
            <a:ln w="12700" cmpd="sng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6" name="Group 51">
              <a:extLst>
                <a:ext uri="{FF2B5EF4-FFF2-40B4-BE49-F238E27FC236}">
                  <a16:creationId xmlns:a16="http://schemas.microsoft.com/office/drawing/2014/main" id="{E48979E2-4D69-4469-BA9A-0FD27CE416F7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1143000" y="228600"/>
              <a:ext cx="227013" cy="204788"/>
              <a:chOff x="1296" y="3504"/>
              <a:chExt cx="480" cy="432"/>
            </a:xfrm>
          </p:grpSpPr>
          <p:sp>
            <p:nvSpPr>
              <p:cNvPr id="24" name="Oval 52">
                <a:extLst>
                  <a:ext uri="{FF2B5EF4-FFF2-40B4-BE49-F238E27FC236}">
                    <a16:creationId xmlns:a16="http://schemas.microsoft.com/office/drawing/2014/main" id="{F8D16CE5-43E3-4526-AD45-588D8484657C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296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5" name="Oval 53">
                <a:extLst>
                  <a:ext uri="{FF2B5EF4-FFF2-40B4-BE49-F238E27FC236}">
                    <a16:creationId xmlns:a16="http://schemas.microsoft.com/office/drawing/2014/main" id="{99639F55-52C5-42B8-BA29-9C61FD3511CE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344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" name="Oval 54">
                <a:extLst>
                  <a:ext uri="{FF2B5EF4-FFF2-40B4-BE49-F238E27FC236}">
                    <a16:creationId xmlns:a16="http://schemas.microsoft.com/office/drawing/2014/main" id="{D104465E-0EDA-41B0-91BD-0E6EE37BB59A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40" y="350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3333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7" name="Oval 55">
                <a:extLst>
                  <a:ext uri="{FF2B5EF4-FFF2-40B4-BE49-F238E27FC236}">
                    <a16:creationId xmlns:a16="http://schemas.microsoft.com/office/drawing/2014/main" id="{67E5B44D-F335-4D37-BE7D-CAE8B289ACA5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84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5490"/>
                      <a:invGamma/>
                    </a:srgbClr>
                  </a:gs>
                  <a:gs pos="100000">
                    <a:srgbClr val="FF6699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8" name="Oval 56">
                <a:extLst>
                  <a:ext uri="{FF2B5EF4-FFF2-40B4-BE49-F238E27FC236}">
                    <a16:creationId xmlns:a16="http://schemas.microsoft.com/office/drawing/2014/main" id="{AE515BC6-9537-4315-88A0-B12CEDD4521B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36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8627"/>
                      <a:invGamma/>
                    </a:srgbClr>
                  </a:gs>
                  <a:gs pos="100000">
                    <a:srgbClr val="FF6699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9" name="Rectangle 57">
                <a:extLst>
                  <a:ext uri="{FF2B5EF4-FFF2-40B4-BE49-F238E27FC236}">
                    <a16:creationId xmlns:a16="http://schemas.microsoft.com/office/drawing/2014/main" id="{08E41EEA-98E9-410D-846F-BB941A694CA8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88" y="3648"/>
                <a:ext cx="96" cy="144"/>
              </a:xfrm>
              <a:prstGeom prst="rect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CC00">
                      <a:gamma/>
                      <a:tint val="18039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17" name="Group 65">
              <a:extLst>
                <a:ext uri="{FF2B5EF4-FFF2-40B4-BE49-F238E27FC236}">
                  <a16:creationId xmlns:a16="http://schemas.microsoft.com/office/drawing/2014/main" id="{45839776-245E-400B-8064-D4F7F367092C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2971800" y="152400"/>
              <a:ext cx="227013" cy="204788"/>
              <a:chOff x="1296" y="3504"/>
              <a:chExt cx="480" cy="432"/>
            </a:xfrm>
          </p:grpSpPr>
          <p:sp>
            <p:nvSpPr>
              <p:cNvPr id="18" name="Oval 66">
                <a:extLst>
                  <a:ext uri="{FF2B5EF4-FFF2-40B4-BE49-F238E27FC236}">
                    <a16:creationId xmlns:a16="http://schemas.microsoft.com/office/drawing/2014/main" id="{03DC9ECA-C606-49BB-ADDF-72F3667E9783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296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9" name="Oval 67">
                <a:extLst>
                  <a:ext uri="{FF2B5EF4-FFF2-40B4-BE49-F238E27FC236}">
                    <a16:creationId xmlns:a16="http://schemas.microsoft.com/office/drawing/2014/main" id="{6AB7194F-E452-4762-96BB-4429DEA756F6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344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54510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" name="Oval 68">
                <a:extLst>
                  <a:ext uri="{FF2B5EF4-FFF2-40B4-BE49-F238E27FC236}">
                    <a16:creationId xmlns:a16="http://schemas.microsoft.com/office/drawing/2014/main" id="{E0667855-C8C6-4759-A52F-623BE3EB9705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40" y="350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/>
                  </a:gs>
                  <a:gs pos="100000">
                    <a:srgbClr val="FF6699">
                      <a:gamma/>
                      <a:tint val="3333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1" name="Oval 69">
                <a:extLst>
                  <a:ext uri="{FF2B5EF4-FFF2-40B4-BE49-F238E27FC236}">
                    <a16:creationId xmlns:a16="http://schemas.microsoft.com/office/drawing/2014/main" id="{9D54288C-F4F9-4021-99F3-1B7DA6AD0270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84" y="3600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5490"/>
                      <a:invGamma/>
                    </a:srgbClr>
                  </a:gs>
                  <a:gs pos="100000">
                    <a:srgbClr val="FF6699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2" name="Oval 70">
                <a:extLst>
                  <a:ext uri="{FF2B5EF4-FFF2-40B4-BE49-F238E27FC236}">
                    <a16:creationId xmlns:a16="http://schemas.microsoft.com/office/drawing/2014/main" id="{9B8ED1D1-E6A9-4F51-B77A-DDAE88533869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536" y="3744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FF6699">
                      <a:gamma/>
                      <a:tint val="48627"/>
                      <a:invGamma/>
                    </a:srgbClr>
                  </a:gs>
                  <a:gs pos="100000">
                    <a:srgbClr val="FF6699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" name="Rectangle 71">
                <a:extLst>
                  <a:ext uri="{FF2B5EF4-FFF2-40B4-BE49-F238E27FC236}">
                    <a16:creationId xmlns:a16="http://schemas.microsoft.com/office/drawing/2014/main" id="{4EF6B704-D3A1-47F6-B641-193B2469406D}"/>
                  </a:ext>
                </a:extLst>
              </p:cNvPr>
              <p:cNvSpPr>
                <a:spLocks noChangeAspect="1" noChangeArrowheads="1"/>
              </p:cNvSpPr>
              <p:nvPr userDrawn="1"/>
            </p:nvSpPr>
            <p:spPr bwMode="auto">
              <a:xfrm>
                <a:off x="1488" y="3648"/>
                <a:ext cx="96" cy="144"/>
              </a:xfrm>
              <a:prstGeom prst="rect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CC00">
                      <a:gamma/>
                      <a:tint val="18039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grpSp>
        <p:nvGrpSpPr>
          <p:cNvPr id="55" name="Group 75">
            <a:extLst>
              <a:ext uri="{FF2B5EF4-FFF2-40B4-BE49-F238E27FC236}">
                <a16:creationId xmlns:a16="http://schemas.microsoft.com/office/drawing/2014/main" id="{CD5891EC-2F7A-4FEC-B0DC-08C352BA20F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8878093" y="6622664"/>
            <a:ext cx="227013" cy="204787"/>
            <a:chOff x="1296" y="3504"/>
            <a:chExt cx="480" cy="432"/>
          </a:xfrm>
        </p:grpSpPr>
        <p:sp>
          <p:nvSpPr>
            <p:cNvPr id="56" name="Oval 76">
              <a:extLst>
                <a:ext uri="{FF2B5EF4-FFF2-40B4-BE49-F238E27FC236}">
                  <a16:creationId xmlns:a16="http://schemas.microsoft.com/office/drawing/2014/main" id="{8DC5DCDF-C996-4A7A-A937-9364BD4D44BD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96" y="3600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6699"/>
                </a:gs>
                <a:gs pos="100000">
                  <a:srgbClr val="FF6699">
                    <a:gamma/>
                    <a:tint val="54510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" name="Oval 77">
              <a:extLst>
                <a:ext uri="{FF2B5EF4-FFF2-40B4-BE49-F238E27FC236}">
                  <a16:creationId xmlns:a16="http://schemas.microsoft.com/office/drawing/2014/main" id="{621BA86B-8DAD-4756-9EE2-20994632EFAE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344" y="3744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6699"/>
                </a:gs>
                <a:gs pos="100000">
                  <a:srgbClr val="FF6699">
                    <a:gamma/>
                    <a:tint val="54510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" name="Oval 78">
              <a:extLst>
                <a:ext uri="{FF2B5EF4-FFF2-40B4-BE49-F238E27FC236}">
                  <a16:creationId xmlns:a16="http://schemas.microsoft.com/office/drawing/2014/main" id="{A0F5FE93-2137-490B-8F53-431AC8F0158E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440" y="3504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6699"/>
                </a:gs>
                <a:gs pos="100000">
                  <a:srgbClr val="FF6699">
                    <a:gamma/>
                    <a:tint val="33333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" name="Oval 79">
              <a:extLst>
                <a:ext uri="{FF2B5EF4-FFF2-40B4-BE49-F238E27FC236}">
                  <a16:creationId xmlns:a16="http://schemas.microsoft.com/office/drawing/2014/main" id="{3C8865F9-649D-4598-9253-D58E0755784E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584" y="3600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6699">
                    <a:gamma/>
                    <a:tint val="45490"/>
                    <a:invGamma/>
                  </a:srgbClr>
                </a:gs>
                <a:gs pos="100000">
                  <a:srgbClr val="FF6699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" name="Oval 80">
              <a:extLst>
                <a:ext uri="{FF2B5EF4-FFF2-40B4-BE49-F238E27FC236}">
                  <a16:creationId xmlns:a16="http://schemas.microsoft.com/office/drawing/2014/main" id="{E0E6CD1F-9C44-4C98-A428-3BDF7BCA9D96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536" y="3744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6699">
                    <a:gamma/>
                    <a:tint val="48627"/>
                    <a:invGamma/>
                  </a:srgbClr>
                </a:gs>
                <a:gs pos="100000">
                  <a:srgbClr val="FF6699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" name="Rectangle 81">
              <a:extLst>
                <a:ext uri="{FF2B5EF4-FFF2-40B4-BE49-F238E27FC236}">
                  <a16:creationId xmlns:a16="http://schemas.microsoft.com/office/drawing/2014/main" id="{15D6E43A-4D7F-4FCA-98EB-4C3F40C07D04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488" y="3648"/>
              <a:ext cx="96" cy="144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tint val="18039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-4313" y="6583362"/>
            <a:ext cx="2133600" cy="3020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4EE1C0CD-BACB-4785-90A2-99D8B5C70806}" type="datetime1">
              <a:rPr lang="ja-JP" altLang="en-US" smtClean="0"/>
              <a:t>2019/9/11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024447" y="6583362"/>
            <a:ext cx="2895600" cy="3020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761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4F0939-6A27-4438-86B8-10FCBA84B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D839-9416-47E5-81AA-9EF0ADFBF7A4}" type="datetime1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BC76A53-D4AB-47D7-9FB8-81C4AB035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DD45CE-2F6C-433E-A384-2360F1881A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3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2019-09-10T11:54:24Z</dcterms:created>
  <dcterms:modified xsi:type="dcterms:W3CDTF">2019-09-11T04:42:40Z</dcterms:modified>
</cp:coreProperties>
</file>