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D721E8-B5FE-4062-A955-6EE66704A70A}" v="31" dt="2019-09-10T12:22:08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AFD721E8-B5FE-4062-A955-6EE66704A70A}"/>
    <pc:docChg chg="addSld modSld modMainMaster">
      <pc:chgData name="土方千春" userId="2363c2a7-d906-4e78-b1f8-36e725bb9189" providerId="ADAL" clId="{AFD721E8-B5FE-4062-A955-6EE66704A70A}" dt="2019-09-10T12:21:46.946" v="39"/>
      <pc:docMkLst>
        <pc:docMk/>
      </pc:docMkLst>
      <pc:sldChg chg="addSp delSp modSp add">
        <pc:chgData name="土方千春" userId="2363c2a7-d906-4e78-b1f8-36e725bb9189" providerId="ADAL" clId="{AFD721E8-B5FE-4062-A955-6EE66704A70A}" dt="2019-09-10T12:21:22.624" v="38" actId="1076"/>
        <pc:sldMkLst>
          <pc:docMk/>
          <pc:sldMk cId="3034863560" sldId="256"/>
        </pc:sldMkLst>
        <pc:spChg chg="del">
          <ac:chgData name="土方千春" userId="2363c2a7-d906-4e78-b1f8-36e725bb9189" providerId="ADAL" clId="{AFD721E8-B5FE-4062-A955-6EE66704A70A}" dt="2019-09-10T12:15:47.844" v="1"/>
          <ac:spMkLst>
            <pc:docMk/>
            <pc:sldMk cId="3034863560" sldId="256"/>
            <ac:spMk id="2" creationId="{A5384D0B-30F6-41AF-BF0F-1205BFD53D33}"/>
          </ac:spMkLst>
        </pc:spChg>
        <pc:spChg chg="del">
          <ac:chgData name="土方千春" userId="2363c2a7-d906-4e78-b1f8-36e725bb9189" providerId="ADAL" clId="{AFD721E8-B5FE-4062-A955-6EE66704A70A}" dt="2019-09-10T12:15:47.844" v="1"/>
          <ac:spMkLst>
            <pc:docMk/>
            <pc:sldMk cId="3034863560" sldId="256"/>
            <ac:spMk id="3" creationId="{14271449-61F7-4CF7-A74A-9D6F20BADE1D}"/>
          </ac:spMkLst>
        </pc:spChg>
        <pc:spChg chg="add del mod">
          <ac:chgData name="土方千春" userId="2363c2a7-d906-4e78-b1f8-36e725bb9189" providerId="ADAL" clId="{AFD721E8-B5FE-4062-A955-6EE66704A70A}" dt="2019-09-10T12:21:19.098" v="37" actId="478"/>
          <ac:spMkLst>
            <pc:docMk/>
            <pc:sldMk cId="3034863560" sldId="256"/>
            <ac:spMk id="4" creationId="{FFF8BEB9-F640-401C-8AC1-34691AE7B012}"/>
          </ac:spMkLst>
        </pc:spChg>
        <pc:spChg chg="add del mod">
          <ac:chgData name="土方千春" userId="2363c2a7-d906-4e78-b1f8-36e725bb9189" providerId="ADAL" clId="{AFD721E8-B5FE-4062-A955-6EE66704A70A}" dt="2019-09-10T12:16:52.334" v="7"/>
          <ac:spMkLst>
            <pc:docMk/>
            <pc:sldMk cId="3034863560" sldId="256"/>
            <ac:spMk id="5" creationId="{FF1B35DE-39EC-4BB8-96BD-DA623DBD3931}"/>
          </ac:spMkLst>
        </pc:spChg>
        <pc:spChg chg="add del mod">
          <ac:chgData name="土方千春" userId="2363c2a7-d906-4e78-b1f8-36e725bb9189" providerId="ADAL" clId="{AFD721E8-B5FE-4062-A955-6EE66704A70A}" dt="2019-09-10T12:16:52.334" v="7"/>
          <ac:spMkLst>
            <pc:docMk/>
            <pc:sldMk cId="3034863560" sldId="256"/>
            <ac:spMk id="6" creationId="{43822BB0-F9D4-4131-B7B9-47A0AAEB9532}"/>
          </ac:spMkLst>
        </pc:spChg>
        <pc:spChg chg="add del mod">
          <ac:chgData name="土方千春" userId="2363c2a7-d906-4e78-b1f8-36e725bb9189" providerId="ADAL" clId="{AFD721E8-B5FE-4062-A955-6EE66704A70A}" dt="2019-09-10T12:16:52.334" v="7"/>
          <ac:spMkLst>
            <pc:docMk/>
            <pc:sldMk cId="3034863560" sldId="256"/>
            <ac:spMk id="7" creationId="{C4F4850F-746A-4DA8-A9FF-B9AC6B2B0A71}"/>
          </ac:spMkLst>
        </pc:spChg>
        <pc:spChg chg="add del mod">
          <ac:chgData name="土方千春" userId="2363c2a7-d906-4e78-b1f8-36e725bb9189" providerId="ADAL" clId="{AFD721E8-B5FE-4062-A955-6EE66704A70A}" dt="2019-09-10T12:16:52.334" v="7"/>
          <ac:spMkLst>
            <pc:docMk/>
            <pc:sldMk cId="3034863560" sldId="256"/>
            <ac:spMk id="8" creationId="{E1F848C7-C4C0-4D1E-950D-5866A4711FE3}"/>
          </ac:spMkLst>
        </pc:spChg>
        <pc:spChg chg="add mod">
          <ac:chgData name="土方千春" userId="2363c2a7-d906-4e78-b1f8-36e725bb9189" providerId="ADAL" clId="{AFD721E8-B5FE-4062-A955-6EE66704A70A}" dt="2019-09-10T12:21:07.267" v="35"/>
          <ac:spMkLst>
            <pc:docMk/>
            <pc:sldMk cId="3034863560" sldId="256"/>
            <ac:spMk id="9" creationId="{F548448F-F8A9-4EC2-BB43-588CC7EA01B2}"/>
          </ac:spMkLst>
        </pc:spChg>
        <pc:spChg chg="add mod">
          <ac:chgData name="土方千春" userId="2363c2a7-d906-4e78-b1f8-36e725bb9189" providerId="ADAL" clId="{AFD721E8-B5FE-4062-A955-6EE66704A70A}" dt="2019-09-10T12:21:22.624" v="38" actId="1076"/>
          <ac:spMkLst>
            <pc:docMk/>
            <pc:sldMk cId="3034863560" sldId="256"/>
            <ac:spMk id="10" creationId="{81BD3B11-CD18-4E20-9063-9744BC19F524}"/>
          </ac:spMkLst>
        </pc:spChg>
      </pc:sldChg>
      <pc:sldMasterChg chg="addSp delSp modSp">
        <pc:chgData name="土方千春" userId="2363c2a7-d906-4e78-b1f8-36e725bb9189" providerId="ADAL" clId="{AFD721E8-B5FE-4062-A955-6EE66704A70A}" dt="2019-09-10T12:21:46.946" v="39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AFD721E8-B5FE-4062-A955-6EE66704A70A}" dt="2019-09-10T12:21:46.946" v="39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AFD721E8-B5FE-4062-A955-6EE66704A70A}" dt="2019-09-10T12:19:44.331" v="31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AFD721E8-B5FE-4062-A955-6EE66704A70A}" dt="2019-09-10T12:19:58.423" v="32" actId="207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AFD721E8-B5FE-4062-A955-6EE66704A70A}" dt="2019-09-10T12:19:58.423" v="32" actId="207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AFD721E8-B5FE-4062-A955-6EE66704A70A}" dt="2019-09-10T12:18:19.272" v="21" actId="14100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AFD721E8-B5FE-4062-A955-6EE66704A70A}" dt="2019-09-10T12:17:03.064" v="9" actId="167"/>
          <ac:spMkLst>
            <pc:docMk/>
            <pc:sldMasterMk cId="0" sldId="2147483648"/>
            <ac:spMk id="7" creationId="{5BAB36D8-AD5E-4477-89DE-090F119CD9BE}"/>
          </ac:spMkLst>
        </pc:spChg>
        <pc:spChg chg="add mod">
          <ac:chgData name="土方千春" userId="2363c2a7-d906-4e78-b1f8-36e725bb9189" providerId="ADAL" clId="{AFD721E8-B5FE-4062-A955-6EE66704A70A}" dt="2019-09-10T12:17:03.064" v="9" actId="167"/>
          <ac:spMkLst>
            <pc:docMk/>
            <pc:sldMasterMk cId="0" sldId="2147483648"/>
            <ac:spMk id="8" creationId="{144C8B06-42A2-4AD1-909A-07A144725B29}"/>
          </ac:spMkLst>
        </pc:spChg>
        <pc:spChg chg="add mod">
          <ac:chgData name="土方千春" userId="2363c2a7-d906-4e78-b1f8-36e725bb9189" providerId="ADAL" clId="{AFD721E8-B5FE-4062-A955-6EE66704A70A}" dt="2019-09-10T12:17:03.064" v="9" actId="167"/>
          <ac:spMkLst>
            <pc:docMk/>
            <pc:sldMasterMk cId="0" sldId="2147483648"/>
            <ac:spMk id="9" creationId="{A990D92C-C8EC-4920-A800-ABAB608B51C8}"/>
          </ac:spMkLst>
        </pc:spChg>
        <pc:spChg chg="add del mod">
          <ac:chgData name="土方千春" userId="2363c2a7-d906-4e78-b1f8-36e725bb9189" providerId="ADAL" clId="{AFD721E8-B5FE-4062-A955-6EE66704A70A}" dt="2019-09-10T12:19:09.132" v="29" actId="478"/>
          <ac:spMkLst>
            <pc:docMk/>
            <pc:sldMasterMk cId="0" sldId="2147483648"/>
            <ac:spMk id="10" creationId="{D721F08B-1A29-41F5-A3E0-A7746B498872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FC1D3-2387-4C79-8362-3C6A8EBDE68C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98C3C-12CE-4B9C-9A59-8FE01CEF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0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587-2363-4B4A-A8DA-EA35344FAAE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5A9F-A2BC-4D3F-BC36-969E46FFE76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07751-36B4-42B8-A35D-2DC37681A04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0A8D-0EDB-4D01-91EA-ACF652112AB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A648-30FF-4869-8DA6-315DF6E482B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8318-C77D-4297-AB01-25DF3F57E28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9809-FCF1-487E-8CE0-01704D2BC20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DD761-CB81-4330-B0B5-FB9768B2B60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77E9-1E50-4D8F-BDAD-01FC5F021D0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DEE0-C84F-465A-A5D8-1F72CAA0FFA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8DD48-4875-49BF-8EEB-BCFA52C9AD3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6">
            <a:extLst>
              <a:ext uri="{FF2B5EF4-FFF2-40B4-BE49-F238E27FC236}">
                <a16:creationId xmlns:a16="http://schemas.microsoft.com/office/drawing/2014/main" id="{5BAB36D8-AD5E-4477-89DE-090F119CD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63000" y="6324600"/>
            <a:ext cx="381000" cy="5334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0033CC">
                  <a:gamma/>
                  <a:tint val="24314"/>
                  <a:invGamma/>
                </a:srgbClr>
              </a:gs>
              <a:gs pos="100000">
                <a:srgbClr val="0033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15">
            <a:extLst>
              <a:ext uri="{FF2B5EF4-FFF2-40B4-BE49-F238E27FC236}">
                <a16:creationId xmlns:a16="http://schemas.microsoft.com/office/drawing/2014/main" id="{144C8B06-42A2-4AD1-909A-07A144725B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898" y="14854"/>
            <a:ext cx="1496888" cy="1412776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tint val="24314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17">
            <a:extLst>
              <a:ext uri="{FF2B5EF4-FFF2-40B4-BE49-F238E27FC236}">
                <a16:creationId xmlns:a16="http://schemas.microsoft.com/office/drawing/2014/main" id="{A990D92C-C8EC-4920-A800-ABAB608B51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91600" y="0"/>
            <a:ext cx="152400" cy="34290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0033CC"/>
              </a:gs>
              <a:gs pos="100000">
                <a:srgbClr val="0033CC">
                  <a:gamma/>
                  <a:tint val="24314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rgbClr val="002060"/>
                </a:solidFill>
              </a:defRPr>
            </a:lvl1pPr>
          </a:lstStyle>
          <a:p>
            <a:fld id="{6FC65502-6048-4C73-B0DF-7C5FAAD81894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778762" y="648293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686800" y="6482931"/>
            <a:ext cx="421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F548448F-F8A9-4EC2-BB43-588CC7EA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81BD3B11-CD18-4E20-9063-9744BC19F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日付プレースホルダー 10">
            <a:extLst>
              <a:ext uri="{FF2B5EF4-FFF2-40B4-BE49-F238E27FC236}">
                <a16:creationId xmlns:a16="http://schemas.microsoft.com/office/drawing/2014/main" id="{4A698DDB-DA69-4589-958F-EC68706DA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D889-0163-47E0-9BF2-20CCA9ED2E2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12" name="フッター プレースホルダー 11">
            <a:extLst>
              <a:ext uri="{FF2B5EF4-FFF2-40B4-BE49-F238E27FC236}">
                <a16:creationId xmlns:a16="http://schemas.microsoft.com/office/drawing/2014/main" id="{6554C859-26F1-4EF1-AEAE-F3CFFA46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C3075FA7-F416-405C-B085-7708FDB5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6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2019-09-10T12:15:03Z</dcterms:created>
  <dcterms:modified xsi:type="dcterms:W3CDTF">2019-09-10T12:22:18Z</dcterms:modified>
</cp:coreProperties>
</file>