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A85656-A08B-4AF3-8FFC-C8CFB57DFA2D}" v="22" dt="2019-09-10T12:57:30.0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土方千春" userId="2363c2a7-d906-4e78-b1f8-36e725bb9189" providerId="ADAL" clId="{B0A85656-A08B-4AF3-8FFC-C8CFB57DFA2D}"/>
    <pc:docChg chg="addSld modSld modMainMaster">
      <pc:chgData name="土方千春" userId="2363c2a7-d906-4e78-b1f8-36e725bb9189" providerId="ADAL" clId="{B0A85656-A08B-4AF3-8FFC-C8CFB57DFA2D}" dt="2019-09-10T12:57:30.093" v="29" actId="207"/>
      <pc:docMkLst>
        <pc:docMk/>
      </pc:docMkLst>
      <pc:sldChg chg="delSp add">
        <pc:chgData name="土方千春" userId="2363c2a7-d906-4e78-b1f8-36e725bb9189" providerId="ADAL" clId="{B0A85656-A08B-4AF3-8FFC-C8CFB57DFA2D}" dt="2019-09-10T12:52:23.952" v="1"/>
        <pc:sldMkLst>
          <pc:docMk/>
          <pc:sldMk cId="3209597819" sldId="256"/>
        </pc:sldMkLst>
        <pc:spChg chg="del">
          <ac:chgData name="土方千春" userId="2363c2a7-d906-4e78-b1f8-36e725bb9189" providerId="ADAL" clId="{B0A85656-A08B-4AF3-8FFC-C8CFB57DFA2D}" dt="2019-09-10T12:52:23.952" v="1"/>
          <ac:spMkLst>
            <pc:docMk/>
            <pc:sldMk cId="3209597819" sldId="256"/>
            <ac:spMk id="2" creationId="{AC44A76C-A083-4615-A1C3-E2E11CF9A9B9}"/>
          </ac:spMkLst>
        </pc:spChg>
        <pc:spChg chg="del">
          <ac:chgData name="土方千春" userId="2363c2a7-d906-4e78-b1f8-36e725bb9189" providerId="ADAL" clId="{B0A85656-A08B-4AF3-8FFC-C8CFB57DFA2D}" dt="2019-09-10T12:52:23.952" v="1"/>
          <ac:spMkLst>
            <pc:docMk/>
            <pc:sldMk cId="3209597819" sldId="256"/>
            <ac:spMk id="3" creationId="{8B93B6D3-8C95-4AC0-90AA-6817AE08E112}"/>
          </ac:spMkLst>
        </pc:spChg>
      </pc:sldChg>
      <pc:sldMasterChg chg="addSp delSp modSp modSldLayout">
        <pc:chgData name="土方千春" userId="2363c2a7-d906-4e78-b1f8-36e725bb9189" providerId="ADAL" clId="{B0A85656-A08B-4AF3-8FFC-C8CFB57DFA2D}" dt="2019-09-10T12:57:30.093" v="29" actId="207"/>
        <pc:sldMasterMkLst>
          <pc:docMk/>
          <pc:sldMasterMk cId="0" sldId="2147483648"/>
        </pc:sldMasterMkLst>
        <pc:spChg chg="mod">
          <ac:chgData name="土方千春" userId="2363c2a7-d906-4e78-b1f8-36e725bb9189" providerId="ADAL" clId="{B0A85656-A08B-4AF3-8FFC-C8CFB57DFA2D}" dt="2019-09-10T12:56:39.685" v="27" actId="2711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土方千春" userId="2363c2a7-d906-4e78-b1f8-36e725bb9189" providerId="ADAL" clId="{B0A85656-A08B-4AF3-8FFC-C8CFB57DFA2D}" dt="2019-09-10T12:56:45.984" v="28" actId="2711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土方千春" userId="2363c2a7-d906-4e78-b1f8-36e725bb9189" providerId="ADAL" clId="{B0A85656-A08B-4AF3-8FFC-C8CFB57DFA2D}" dt="2019-09-10T12:56:00.615" v="26" actId="1037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土方千春" userId="2363c2a7-d906-4e78-b1f8-36e725bb9189" providerId="ADAL" clId="{B0A85656-A08B-4AF3-8FFC-C8CFB57DFA2D}" dt="2019-09-10T12:55:43.509" v="19" actId="121"/>
          <ac:spMkLst>
            <pc:docMk/>
            <pc:sldMasterMk cId="0" sldId="2147483648"/>
            <ac:spMk id="5" creationId="{00000000-0000-0000-0000-000000000000}"/>
          </ac:spMkLst>
        </pc:spChg>
        <pc:spChg chg="mod ord">
          <ac:chgData name="土方千春" userId="2363c2a7-d906-4e78-b1f8-36e725bb9189" providerId="ADAL" clId="{B0A85656-A08B-4AF3-8FFC-C8CFB57DFA2D}" dt="2019-09-10T12:54:38.133" v="13" actId="113"/>
          <ac:spMkLst>
            <pc:docMk/>
            <pc:sldMasterMk cId="0" sldId="2147483648"/>
            <ac:spMk id="6" creationId="{00000000-0000-0000-0000-000000000000}"/>
          </ac:spMkLst>
        </pc:spChg>
        <pc:spChg chg="add mod">
          <ac:chgData name="土方千春" userId="2363c2a7-d906-4e78-b1f8-36e725bb9189" providerId="ADAL" clId="{B0A85656-A08B-4AF3-8FFC-C8CFB57DFA2D}" dt="2019-09-10T12:53:12.586" v="3" actId="167"/>
          <ac:spMkLst>
            <pc:docMk/>
            <pc:sldMasterMk cId="0" sldId="2147483648"/>
            <ac:spMk id="7" creationId="{764FAD10-EB15-470D-8A0A-A09BE9501B6E}"/>
          </ac:spMkLst>
        </pc:spChg>
        <pc:spChg chg="add mod">
          <ac:chgData name="土方千春" userId="2363c2a7-d906-4e78-b1f8-36e725bb9189" providerId="ADAL" clId="{B0A85656-A08B-4AF3-8FFC-C8CFB57DFA2D}" dt="2019-09-10T12:53:12.586" v="3" actId="167"/>
          <ac:spMkLst>
            <pc:docMk/>
            <pc:sldMasterMk cId="0" sldId="2147483648"/>
            <ac:spMk id="8" creationId="{DB4329FA-87D1-466F-9475-10DFF87137BD}"/>
          </ac:spMkLst>
        </pc:spChg>
        <pc:spChg chg="add del mod">
          <ac:chgData name="土方千春" userId="2363c2a7-d906-4e78-b1f8-36e725bb9189" providerId="ADAL" clId="{B0A85656-A08B-4AF3-8FFC-C8CFB57DFA2D}" dt="2019-09-10T12:53:44.299" v="6" actId="478"/>
          <ac:spMkLst>
            <pc:docMk/>
            <pc:sldMasterMk cId="0" sldId="2147483648"/>
            <ac:spMk id="9" creationId="{5543FA86-616D-4C53-900F-C6577E9C9476}"/>
          </ac:spMkLst>
        </pc:spChg>
        <pc:spChg chg="add del mod">
          <ac:chgData name="土方千春" userId="2363c2a7-d906-4e78-b1f8-36e725bb9189" providerId="ADAL" clId="{B0A85656-A08B-4AF3-8FFC-C8CFB57DFA2D}" dt="2019-09-10T12:55:49.522" v="20" actId="478"/>
          <ac:spMkLst>
            <pc:docMk/>
            <pc:sldMasterMk cId="0" sldId="2147483648"/>
            <ac:spMk id="10" creationId="{F7F5721B-66D3-4827-B6CD-4A88ACCC29E4}"/>
          </ac:spMkLst>
        </pc:spChg>
        <pc:spChg chg="add del">
          <ac:chgData name="土方千春" userId="2363c2a7-d906-4e78-b1f8-36e725bb9189" providerId="ADAL" clId="{B0A85656-A08B-4AF3-8FFC-C8CFB57DFA2D}" dt="2019-09-10T12:53:40.614" v="5" actId="478"/>
          <ac:spMkLst>
            <pc:docMk/>
            <pc:sldMasterMk cId="0" sldId="2147483648"/>
            <ac:spMk id="19" creationId="{97144F1F-F8DE-4308-80DE-CBB8DA558D6C}"/>
          </ac:spMkLst>
        </pc:spChg>
        <pc:spChg chg="add del mod">
          <ac:chgData name="土方千春" userId="2363c2a7-d906-4e78-b1f8-36e725bb9189" providerId="ADAL" clId="{B0A85656-A08B-4AF3-8FFC-C8CFB57DFA2D}" dt="2019-09-10T12:54:11.372" v="9" actId="478"/>
          <ac:spMkLst>
            <pc:docMk/>
            <pc:sldMasterMk cId="0" sldId="2147483648"/>
            <ac:spMk id="28" creationId="{F0CD00D3-E56E-436F-9477-E5FFBCB50449}"/>
          </ac:spMkLst>
        </pc:spChg>
        <pc:grpChg chg="add mod">
          <ac:chgData name="土方千春" userId="2363c2a7-d906-4e78-b1f8-36e725bb9189" providerId="ADAL" clId="{B0A85656-A08B-4AF3-8FFC-C8CFB57DFA2D}" dt="2019-09-10T12:53:12.586" v="3" actId="167"/>
          <ac:grpSpMkLst>
            <pc:docMk/>
            <pc:sldMasterMk cId="0" sldId="2147483648"/>
            <ac:grpSpMk id="11" creationId="{E089B1E0-3EDD-4C75-9992-30B7A1BFD859}"/>
          </ac:grpSpMkLst>
        </pc:grpChg>
        <pc:grpChg chg="add">
          <ac:chgData name="土方千春" userId="2363c2a7-d906-4e78-b1f8-36e725bb9189" providerId="ADAL" clId="{B0A85656-A08B-4AF3-8FFC-C8CFB57DFA2D}" dt="2019-09-10T12:54:01.575" v="7"/>
          <ac:grpSpMkLst>
            <pc:docMk/>
            <pc:sldMasterMk cId="0" sldId="2147483648"/>
            <ac:grpSpMk id="20" creationId="{F7B8DD33-2FFE-4B95-AFDD-40BEB67CAD7E}"/>
          </ac:grpSpMkLst>
        </pc:grpChg>
        <pc:sldLayoutChg chg="modSp">
          <pc:chgData name="土方千春" userId="2363c2a7-d906-4e78-b1f8-36e725bb9189" providerId="ADAL" clId="{B0A85656-A08B-4AF3-8FFC-C8CFB57DFA2D}" dt="2019-09-10T12:57:30.093" v="29" actId="207"/>
          <pc:sldLayoutMkLst>
            <pc:docMk/>
            <pc:sldMasterMk cId="0" sldId="2147483648"/>
            <pc:sldLayoutMk cId="0" sldId="2147483655"/>
          </pc:sldLayoutMkLst>
          <pc:spChg chg="mod">
            <ac:chgData name="土方千春" userId="2363c2a7-d906-4e78-b1f8-36e725bb9189" providerId="ADAL" clId="{B0A85656-A08B-4AF3-8FFC-C8CFB57DFA2D}" dt="2019-09-10T12:57:30.093" v="29" actId="207"/>
            <ac:spMkLst>
              <pc:docMk/>
              <pc:sldMasterMk cId="0" sldId="2147483648"/>
              <pc:sldLayoutMk cId="0" sldId="2147483655"/>
              <ac:spMk id="4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1976C-F63A-44D7-8D90-1E9A4EF3DD46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DBF97-DDA5-4348-BBB5-9C20EDEE3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00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DF373-BEA5-4235-94FF-3F3929C04CD2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22E0-F3E0-4168-A954-864CEBE8EE0F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01F0D-A861-4C7C-9374-35602D6040CF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C6A8-A5E6-4DC8-AD5C-8AE71363663A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D6475-EFE6-4DB3-9A84-82D3EC25F785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EBCA9-F894-4699-AD59-E24C4F8B24CC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9F7AA-2B73-40EE-B9B1-42C0F8EA26CA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AE607-716E-4CCF-A2F6-18F5B52A8877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A1548-CC18-4B5A-AE9A-F310D5855655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062B-E8CA-4C09-923B-B7A924AA2ECF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BA5E-B1D5-4C06-9931-0B0A0CEB9AC7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9">
            <a:extLst>
              <a:ext uri="{FF2B5EF4-FFF2-40B4-BE49-F238E27FC236}">
                <a16:creationId xmlns:a16="http://schemas.microsoft.com/office/drawing/2014/main" id="{764FAD10-EB15-470D-8A0A-A09BE9501B6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81000" y="0"/>
            <a:ext cx="685800" cy="6858000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rgbClr val="FFCC00">
                  <a:gamma/>
                  <a:tint val="0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" name="Rectangle 30">
            <a:extLst>
              <a:ext uri="{FF2B5EF4-FFF2-40B4-BE49-F238E27FC236}">
                <a16:creationId xmlns:a16="http://schemas.microsoft.com/office/drawing/2014/main" id="{DB4329FA-87D1-466F-9475-10DFF87137BD}"/>
              </a:ext>
            </a:extLst>
          </p:cNvPr>
          <p:cNvSpPr>
            <a:spLocks noChangeArrowheads="1"/>
          </p:cNvSpPr>
          <p:nvPr userDrawn="1"/>
        </p:nvSpPr>
        <p:spPr bwMode="auto">
          <a:xfrm flipV="1">
            <a:off x="0" y="6629400"/>
            <a:ext cx="9144000" cy="76200"/>
          </a:xfrm>
          <a:prstGeom prst="rect">
            <a:avLst/>
          </a:prstGeom>
          <a:gradFill rotWithShape="0">
            <a:gsLst>
              <a:gs pos="0">
                <a:srgbClr val="FFCC66">
                  <a:gamma/>
                  <a:shade val="72941"/>
                  <a:invGamma/>
                </a:srgbClr>
              </a:gs>
              <a:gs pos="50000">
                <a:srgbClr val="FFCC66"/>
              </a:gs>
              <a:gs pos="100000">
                <a:srgbClr val="FFCC66">
                  <a:gamma/>
                  <a:shade val="72941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1" name="Group 146">
            <a:extLst>
              <a:ext uri="{FF2B5EF4-FFF2-40B4-BE49-F238E27FC236}">
                <a16:creationId xmlns:a16="http://schemas.microsoft.com/office/drawing/2014/main" id="{E089B1E0-3EDD-4C75-9992-30B7A1BFD859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0"/>
            <a:ext cx="381000" cy="6858000"/>
            <a:chOff x="144" y="288"/>
            <a:chExt cx="336" cy="1296"/>
          </a:xfrm>
        </p:grpSpPr>
        <p:sp>
          <p:nvSpPr>
            <p:cNvPr id="12" name="Rectangle 132">
              <a:extLst>
                <a:ext uri="{FF2B5EF4-FFF2-40B4-BE49-F238E27FC236}">
                  <a16:creationId xmlns:a16="http://schemas.microsoft.com/office/drawing/2014/main" id="{13580280-955C-45F4-AD22-D0002B33B49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4" y="288"/>
              <a:ext cx="55" cy="1296"/>
            </a:xfrm>
            <a:prstGeom prst="rect">
              <a:avLst/>
            </a:prstGeom>
            <a:gradFill rotWithShape="0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50000">
                  <a:srgbClr val="FFCC00"/>
                </a:gs>
                <a:gs pos="100000">
                  <a:srgbClr val="FFCC00">
                    <a:gamma/>
                    <a:shade val="7921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" name="Rectangle 140">
              <a:extLst>
                <a:ext uri="{FF2B5EF4-FFF2-40B4-BE49-F238E27FC236}">
                  <a16:creationId xmlns:a16="http://schemas.microsoft.com/office/drawing/2014/main" id="{A7D4874B-7458-4744-9A60-A5DF6AF9ABF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2" y="288"/>
              <a:ext cx="55" cy="1296"/>
            </a:xfrm>
            <a:prstGeom prst="rect">
              <a:avLst/>
            </a:prstGeom>
            <a:gradFill rotWithShape="0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50000">
                  <a:srgbClr val="FFCC00"/>
                </a:gs>
                <a:gs pos="100000">
                  <a:srgbClr val="FFCC00">
                    <a:gamma/>
                    <a:shade val="7921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" name="Rectangle 141">
              <a:extLst>
                <a:ext uri="{FF2B5EF4-FFF2-40B4-BE49-F238E27FC236}">
                  <a16:creationId xmlns:a16="http://schemas.microsoft.com/office/drawing/2014/main" id="{FA48A560-991A-4EBD-A940-949B2C84495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40" y="288"/>
              <a:ext cx="55" cy="1296"/>
            </a:xfrm>
            <a:prstGeom prst="rect">
              <a:avLst/>
            </a:prstGeom>
            <a:gradFill rotWithShape="0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50000">
                  <a:srgbClr val="FFCC00"/>
                </a:gs>
                <a:gs pos="100000">
                  <a:srgbClr val="FFCC00">
                    <a:gamma/>
                    <a:shade val="7921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" name="Rectangle 142">
              <a:extLst>
                <a:ext uri="{FF2B5EF4-FFF2-40B4-BE49-F238E27FC236}">
                  <a16:creationId xmlns:a16="http://schemas.microsoft.com/office/drawing/2014/main" id="{5B0CB05A-B5DB-4B8C-9004-EDFE0095336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81" y="288"/>
              <a:ext cx="55" cy="1296"/>
            </a:xfrm>
            <a:prstGeom prst="rect">
              <a:avLst/>
            </a:prstGeom>
            <a:gradFill rotWithShape="0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50000">
                  <a:srgbClr val="FFCC00"/>
                </a:gs>
                <a:gs pos="100000">
                  <a:srgbClr val="FFCC00">
                    <a:gamma/>
                    <a:shade val="7921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" name="Rectangle 143">
              <a:extLst>
                <a:ext uri="{FF2B5EF4-FFF2-40B4-BE49-F238E27FC236}">
                  <a16:creationId xmlns:a16="http://schemas.microsoft.com/office/drawing/2014/main" id="{A58587DF-D978-48AE-B04C-53F0CEC464D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" y="288"/>
              <a:ext cx="55" cy="1296"/>
            </a:xfrm>
            <a:prstGeom prst="rect">
              <a:avLst/>
            </a:prstGeom>
            <a:gradFill rotWithShape="0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50000">
                  <a:srgbClr val="FFCC00"/>
                </a:gs>
                <a:gs pos="100000">
                  <a:srgbClr val="FFCC00">
                    <a:gamma/>
                    <a:shade val="7921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" name="Rectangle 144">
              <a:extLst>
                <a:ext uri="{FF2B5EF4-FFF2-40B4-BE49-F238E27FC236}">
                  <a16:creationId xmlns:a16="http://schemas.microsoft.com/office/drawing/2014/main" id="{37D1B6E6-DEAE-4C36-9538-49958CE4D23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77" y="288"/>
              <a:ext cx="55" cy="1296"/>
            </a:xfrm>
            <a:prstGeom prst="rect">
              <a:avLst/>
            </a:prstGeom>
            <a:gradFill rotWithShape="0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50000">
                  <a:srgbClr val="FFCC00"/>
                </a:gs>
                <a:gs pos="100000">
                  <a:srgbClr val="FFCC00">
                    <a:gamma/>
                    <a:shade val="7921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" name="Rectangle 145">
              <a:extLst>
                <a:ext uri="{FF2B5EF4-FFF2-40B4-BE49-F238E27FC236}">
                  <a16:creationId xmlns:a16="http://schemas.microsoft.com/office/drawing/2014/main" id="{70111192-3EFC-41B3-84F4-E32B5ED3E62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5" y="288"/>
              <a:ext cx="55" cy="1296"/>
            </a:xfrm>
            <a:prstGeom prst="rect">
              <a:avLst/>
            </a:prstGeom>
            <a:gradFill rotWithShape="0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50000">
                  <a:srgbClr val="FFCC00"/>
                </a:gs>
                <a:gs pos="100000">
                  <a:srgbClr val="FFCC00">
                    <a:gamma/>
                    <a:shade val="7921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2352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002060"/>
                </a:solidFill>
              </a:defRPr>
            </a:lvl1pPr>
          </a:lstStyle>
          <a:p>
            <a:fld id="{06ABE478-8E78-4458-8EAF-7E9AD835D2DB}" type="datetime1">
              <a:rPr lang="ja-JP" altLang="en-US" smtClean="0"/>
              <a:t>2019/9/10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621721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1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grpSp>
        <p:nvGrpSpPr>
          <p:cNvPr id="20" name="Group 162">
            <a:extLst>
              <a:ext uri="{FF2B5EF4-FFF2-40B4-BE49-F238E27FC236}">
                <a16:creationId xmlns:a16="http://schemas.microsoft.com/office/drawing/2014/main" id="{F7B8DD33-2FFE-4B95-AFDD-40BEB67CAD7E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763000" y="0"/>
            <a:ext cx="381000" cy="457200"/>
            <a:chOff x="144" y="288"/>
            <a:chExt cx="336" cy="1296"/>
          </a:xfrm>
        </p:grpSpPr>
        <p:sp>
          <p:nvSpPr>
            <p:cNvPr id="21" name="Rectangle 163">
              <a:extLst>
                <a:ext uri="{FF2B5EF4-FFF2-40B4-BE49-F238E27FC236}">
                  <a16:creationId xmlns:a16="http://schemas.microsoft.com/office/drawing/2014/main" id="{43A86A3E-005E-4812-9272-D617D84E5DA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4" y="288"/>
              <a:ext cx="55" cy="1296"/>
            </a:xfrm>
            <a:prstGeom prst="rect">
              <a:avLst/>
            </a:prstGeom>
            <a:gradFill rotWithShape="0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50000">
                  <a:srgbClr val="FFCC00"/>
                </a:gs>
                <a:gs pos="100000">
                  <a:srgbClr val="FFCC00">
                    <a:gamma/>
                    <a:shade val="7921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" name="Rectangle 164">
              <a:extLst>
                <a:ext uri="{FF2B5EF4-FFF2-40B4-BE49-F238E27FC236}">
                  <a16:creationId xmlns:a16="http://schemas.microsoft.com/office/drawing/2014/main" id="{E2DCB219-D8F4-4020-9512-B9547F0FCD2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2" y="288"/>
              <a:ext cx="55" cy="1296"/>
            </a:xfrm>
            <a:prstGeom prst="rect">
              <a:avLst/>
            </a:prstGeom>
            <a:gradFill rotWithShape="0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50000">
                  <a:srgbClr val="FFCC00"/>
                </a:gs>
                <a:gs pos="100000">
                  <a:srgbClr val="FFCC00">
                    <a:gamma/>
                    <a:shade val="7921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" name="Rectangle 165">
              <a:extLst>
                <a:ext uri="{FF2B5EF4-FFF2-40B4-BE49-F238E27FC236}">
                  <a16:creationId xmlns:a16="http://schemas.microsoft.com/office/drawing/2014/main" id="{A8D9A8F8-4CD5-4D0E-8322-931B60DFC2D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40" y="288"/>
              <a:ext cx="55" cy="1296"/>
            </a:xfrm>
            <a:prstGeom prst="rect">
              <a:avLst/>
            </a:prstGeom>
            <a:gradFill rotWithShape="0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50000">
                  <a:srgbClr val="FFCC00"/>
                </a:gs>
                <a:gs pos="100000">
                  <a:srgbClr val="FFCC00">
                    <a:gamma/>
                    <a:shade val="7921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4" name="Rectangle 166">
              <a:extLst>
                <a:ext uri="{FF2B5EF4-FFF2-40B4-BE49-F238E27FC236}">
                  <a16:creationId xmlns:a16="http://schemas.microsoft.com/office/drawing/2014/main" id="{59C2BF8E-F283-4FD7-A6AB-D1E4DEBAD64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81" y="288"/>
              <a:ext cx="55" cy="1296"/>
            </a:xfrm>
            <a:prstGeom prst="rect">
              <a:avLst/>
            </a:prstGeom>
            <a:gradFill rotWithShape="0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50000">
                  <a:srgbClr val="FFCC00"/>
                </a:gs>
                <a:gs pos="100000">
                  <a:srgbClr val="FFCC00">
                    <a:gamma/>
                    <a:shade val="7921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" name="Rectangle 167">
              <a:extLst>
                <a:ext uri="{FF2B5EF4-FFF2-40B4-BE49-F238E27FC236}">
                  <a16:creationId xmlns:a16="http://schemas.microsoft.com/office/drawing/2014/main" id="{897C924D-7341-4D12-B6F4-6A4A8DA74A7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" y="288"/>
              <a:ext cx="55" cy="1296"/>
            </a:xfrm>
            <a:prstGeom prst="rect">
              <a:avLst/>
            </a:prstGeom>
            <a:gradFill rotWithShape="0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50000">
                  <a:srgbClr val="FFCC00"/>
                </a:gs>
                <a:gs pos="100000">
                  <a:srgbClr val="FFCC00">
                    <a:gamma/>
                    <a:shade val="7921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" name="Rectangle 168">
              <a:extLst>
                <a:ext uri="{FF2B5EF4-FFF2-40B4-BE49-F238E27FC236}">
                  <a16:creationId xmlns:a16="http://schemas.microsoft.com/office/drawing/2014/main" id="{F237A878-7D25-4DAA-A997-A5ACA0327D2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77" y="288"/>
              <a:ext cx="55" cy="1296"/>
            </a:xfrm>
            <a:prstGeom prst="rect">
              <a:avLst/>
            </a:prstGeom>
            <a:gradFill rotWithShape="0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50000">
                  <a:srgbClr val="FFCC00"/>
                </a:gs>
                <a:gs pos="100000">
                  <a:srgbClr val="FFCC00">
                    <a:gamma/>
                    <a:shade val="7921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7" name="Rectangle 169">
              <a:extLst>
                <a:ext uri="{FF2B5EF4-FFF2-40B4-BE49-F238E27FC236}">
                  <a16:creationId xmlns:a16="http://schemas.microsoft.com/office/drawing/2014/main" id="{FBE2FDE2-5681-40FB-9A97-4F2C306FF14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5" y="288"/>
              <a:ext cx="55" cy="1296"/>
            </a:xfrm>
            <a:prstGeom prst="rect">
              <a:avLst/>
            </a:prstGeom>
            <a:gradFill rotWithShape="0">
              <a:gsLst>
                <a:gs pos="0">
                  <a:srgbClr val="FFCC00">
                    <a:gamma/>
                    <a:shade val="79216"/>
                    <a:invGamma/>
                  </a:srgbClr>
                </a:gs>
                <a:gs pos="50000">
                  <a:srgbClr val="FFCC00"/>
                </a:gs>
                <a:gs pos="100000">
                  <a:srgbClr val="FFCC00">
                    <a:gamma/>
                    <a:shade val="7921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10400" y="2677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8E961A-8A58-45C6-BBAB-2C12BDE3D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90CB-91EB-4139-88A8-0E1C38AB65C1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898747-3E42-4A86-BB2C-09F72F7BB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9358AB-3E2B-40CD-8F3D-EEFD71B0B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9597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TransWriter</cp:lastModifiedBy>
  <cp:revision>1</cp:revision>
  <dcterms:created xsi:type="dcterms:W3CDTF">2019-09-10T12:51:49Z</dcterms:created>
  <dcterms:modified xsi:type="dcterms:W3CDTF">2019-09-10T12:57:38Z</dcterms:modified>
</cp:coreProperties>
</file>