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F17303C-B041-4350-AF30-862FC403B6B0}" v="25" dt="2019-09-10T13:03:06.73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746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土方千春" userId="2363c2a7-d906-4e78-b1f8-36e725bb9189" providerId="ADAL" clId="{7F17303C-B041-4350-AF30-862FC403B6B0}"/>
    <pc:docChg chg="custSel addSld modSld modMainMaster">
      <pc:chgData name="土方千春" userId="2363c2a7-d906-4e78-b1f8-36e725bb9189" providerId="ADAL" clId="{7F17303C-B041-4350-AF30-862FC403B6B0}" dt="2019-09-10T13:02:50.827" v="30" actId="14100"/>
      <pc:docMkLst>
        <pc:docMk/>
      </pc:docMkLst>
      <pc:sldChg chg="addSp delSp add">
        <pc:chgData name="土方千春" userId="2363c2a7-d906-4e78-b1f8-36e725bb9189" providerId="ADAL" clId="{7F17303C-B041-4350-AF30-862FC403B6B0}" dt="2019-09-10T12:59:02.064" v="5" actId="478"/>
        <pc:sldMkLst>
          <pc:docMk/>
          <pc:sldMk cId="4167584632" sldId="256"/>
        </pc:sldMkLst>
        <pc:spChg chg="del">
          <ac:chgData name="土方千春" userId="2363c2a7-d906-4e78-b1f8-36e725bb9189" providerId="ADAL" clId="{7F17303C-B041-4350-AF30-862FC403B6B0}" dt="2019-09-10T12:58:25.771" v="1"/>
          <ac:spMkLst>
            <pc:docMk/>
            <pc:sldMk cId="4167584632" sldId="256"/>
            <ac:spMk id="2" creationId="{F25AEB30-F51D-45A2-94C5-942D765CE869}"/>
          </ac:spMkLst>
        </pc:spChg>
        <pc:spChg chg="del">
          <ac:chgData name="土方千春" userId="2363c2a7-d906-4e78-b1f8-36e725bb9189" providerId="ADAL" clId="{7F17303C-B041-4350-AF30-862FC403B6B0}" dt="2019-09-10T12:58:25.771" v="1"/>
          <ac:spMkLst>
            <pc:docMk/>
            <pc:sldMk cId="4167584632" sldId="256"/>
            <ac:spMk id="3" creationId="{4900BD87-E499-464A-9D18-ABCAF954DFCE}"/>
          </ac:spMkLst>
        </pc:spChg>
        <pc:spChg chg="add del">
          <ac:chgData name="土方千春" userId="2363c2a7-d906-4e78-b1f8-36e725bb9189" providerId="ADAL" clId="{7F17303C-B041-4350-AF30-862FC403B6B0}" dt="2019-09-10T12:58:55.449" v="3" actId="478"/>
          <ac:spMkLst>
            <pc:docMk/>
            <pc:sldMk cId="4167584632" sldId="256"/>
            <ac:spMk id="4" creationId="{1051517E-9D6D-4B45-9704-1A33E9C77E42}"/>
          </ac:spMkLst>
        </pc:spChg>
        <pc:spChg chg="add del">
          <ac:chgData name="土方千春" userId="2363c2a7-d906-4e78-b1f8-36e725bb9189" providerId="ADAL" clId="{7F17303C-B041-4350-AF30-862FC403B6B0}" dt="2019-09-10T12:58:55.449" v="3" actId="478"/>
          <ac:spMkLst>
            <pc:docMk/>
            <pc:sldMk cId="4167584632" sldId="256"/>
            <ac:spMk id="5" creationId="{A3AB12DF-A6B8-4089-841F-0DF7E315FB22}"/>
          </ac:spMkLst>
        </pc:spChg>
        <pc:spChg chg="add del">
          <ac:chgData name="土方千春" userId="2363c2a7-d906-4e78-b1f8-36e725bb9189" providerId="ADAL" clId="{7F17303C-B041-4350-AF30-862FC403B6B0}" dt="2019-09-10T12:58:55.449" v="3" actId="478"/>
          <ac:spMkLst>
            <pc:docMk/>
            <pc:sldMk cId="4167584632" sldId="256"/>
            <ac:spMk id="6" creationId="{8AFB4648-7FCC-41A3-9604-DCCF61D1A70F}"/>
          </ac:spMkLst>
        </pc:spChg>
        <pc:spChg chg="add del">
          <ac:chgData name="土方千春" userId="2363c2a7-d906-4e78-b1f8-36e725bb9189" providerId="ADAL" clId="{7F17303C-B041-4350-AF30-862FC403B6B0}" dt="2019-09-10T12:59:02.064" v="5" actId="478"/>
          <ac:spMkLst>
            <pc:docMk/>
            <pc:sldMk cId="4167584632" sldId="256"/>
            <ac:spMk id="7" creationId="{4C65641F-C05A-438E-840C-AC4EEE3578FE}"/>
          </ac:spMkLst>
        </pc:spChg>
        <pc:spChg chg="add">
          <ac:chgData name="土方千春" userId="2363c2a7-d906-4e78-b1f8-36e725bb9189" providerId="ADAL" clId="{7F17303C-B041-4350-AF30-862FC403B6B0}" dt="2019-09-10T12:58:57.314" v="4"/>
          <ac:spMkLst>
            <pc:docMk/>
            <pc:sldMk cId="4167584632" sldId="256"/>
            <ac:spMk id="8" creationId="{254125D1-7EA9-4844-BB69-20EB49C1BA1B}"/>
          </ac:spMkLst>
        </pc:spChg>
        <pc:spChg chg="add">
          <ac:chgData name="土方千春" userId="2363c2a7-d906-4e78-b1f8-36e725bb9189" providerId="ADAL" clId="{7F17303C-B041-4350-AF30-862FC403B6B0}" dt="2019-09-10T12:58:57.314" v="4"/>
          <ac:spMkLst>
            <pc:docMk/>
            <pc:sldMk cId="4167584632" sldId="256"/>
            <ac:spMk id="9" creationId="{EE11176E-077F-42CC-BAF5-A0E20C5A51CA}"/>
          </ac:spMkLst>
        </pc:spChg>
      </pc:sldChg>
      <pc:sldMasterChg chg="addSp delSp modSp">
        <pc:chgData name="土方千春" userId="2363c2a7-d906-4e78-b1f8-36e725bb9189" providerId="ADAL" clId="{7F17303C-B041-4350-AF30-862FC403B6B0}" dt="2019-09-10T13:02:50.827" v="30" actId="14100"/>
        <pc:sldMasterMkLst>
          <pc:docMk/>
          <pc:sldMasterMk cId="0" sldId="2147483648"/>
        </pc:sldMasterMkLst>
        <pc:spChg chg="mod">
          <ac:chgData name="土方千春" userId="2363c2a7-d906-4e78-b1f8-36e725bb9189" providerId="ADAL" clId="{7F17303C-B041-4350-AF30-862FC403B6B0}" dt="2019-09-10T13:02:36.572" v="28" actId="2711"/>
          <ac:spMkLst>
            <pc:docMk/>
            <pc:sldMasterMk cId="0" sldId="2147483648"/>
            <ac:spMk id="2" creationId="{00000000-0000-0000-0000-000000000000}"/>
          </ac:spMkLst>
        </pc:spChg>
        <pc:spChg chg="mod">
          <ac:chgData name="土方千春" userId="2363c2a7-d906-4e78-b1f8-36e725bb9189" providerId="ADAL" clId="{7F17303C-B041-4350-AF30-862FC403B6B0}" dt="2019-09-10T13:02:41.240" v="29" actId="2711"/>
          <ac:spMkLst>
            <pc:docMk/>
            <pc:sldMasterMk cId="0" sldId="2147483648"/>
            <ac:spMk id="3" creationId="{00000000-0000-0000-0000-000000000000}"/>
          </ac:spMkLst>
        </pc:spChg>
        <pc:spChg chg="mod">
          <ac:chgData name="土方千春" userId="2363c2a7-d906-4e78-b1f8-36e725bb9189" providerId="ADAL" clId="{7F17303C-B041-4350-AF30-862FC403B6B0}" dt="2019-09-10T13:02:15.989" v="27" actId="122"/>
          <ac:spMkLst>
            <pc:docMk/>
            <pc:sldMasterMk cId="0" sldId="2147483648"/>
            <ac:spMk id="4" creationId="{00000000-0000-0000-0000-000000000000}"/>
          </ac:spMkLst>
        </pc:spChg>
        <pc:spChg chg="mod">
          <ac:chgData name="土方千春" userId="2363c2a7-d906-4e78-b1f8-36e725bb9189" providerId="ADAL" clId="{7F17303C-B041-4350-AF30-862FC403B6B0}" dt="2019-09-10T13:01:25.717" v="19" actId="113"/>
          <ac:spMkLst>
            <pc:docMk/>
            <pc:sldMasterMk cId="0" sldId="2147483648"/>
            <ac:spMk id="5" creationId="{00000000-0000-0000-0000-000000000000}"/>
          </ac:spMkLst>
        </pc:spChg>
        <pc:spChg chg="mod">
          <ac:chgData name="土方千春" userId="2363c2a7-d906-4e78-b1f8-36e725bb9189" providerId="ADAL" clId="{7F17303C-B041-4350-AF30-862FC403B6B0}" dt="2019-09-10T13:00:27.892" v="11" actId="255"/>
          <ac:spMkLst>
            <pc:docMk/>
            <pc:sldMasterMk cId="0" sldId="2147483648"/>
            <ac:spMk id="6" creationId="{00000000-0000-0000-0000-000000000000}"/>
          </ac:spMkLst>
        </pc:spChg>
        <pc:spChg chg="add del mod">
          <ac:chgData name="土方千春" userId="2363c2a7-d906-4e78-b1f8-36e725bb9189" providerId="ADAL" clId="{7F17303C-B041-4350-AF30-862FC403B6B0}" dt="2019-09-10T13:01:32.533" v="20" actId="478"/>
          <ac:spMkLst>
            <pc:docMk/>
            <pc:sldMasterMk cId="0" sldId="2147483648"/>
            <ac:spMk id="24" creationId="{54D8339E-CC7B-4FB6-9A77-9A8B36ADC20D}"/>
          </ac:spMkLst>
        </pc:spChg>
        <pc:spChg chg="add mod">
          <ac:chgData name="土方千春" userId="2363c2a7-d906-4e78-b1f8-36e725bb9189" providerId="ADAL" clId="{7F17303C-B041-4350-AF30-862FC403B6B0}" dt="2019-09-10T13:02:50.827" v="30" actId="14100"/>
          <ac:spMkLst>
            <pc:docMk/>
            <pc:sldMasterMk cId="0" sldId="2147483648"/>
            <ac:spMk id="25" creationId="{B5FB368F-DC69-47E5-992E-CFEA4E52FCFE}"/>
          </ac:spMkLst>
        </pc:spChg>
        <pc:grpChg chg="add mod">
          <ac:chgData name="土方千春" userId="2363c2a7-d906-4e78-b1f8-36e725bb9189" providerId="ADAL" clId="{7F17303C-B041-4350-AF30-862FC403B6B0}" dt="2019-09-10T12:59:41.766" v="7" actId="167"/>
          <ac:grpSpMkLst>
            <pc:docMk/>
            <pc:sldMasterMk cId="0" sldId="2147483648"/>
            <ac:grpSpMk id="7" creationId="{98853D8C-2E6D-43E1-92AA-29C1465B8C22}"/>
          </ac:grpSpMkLst>
        </pc:grp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819A9E-CFDF-4384-B72D-6BD3052A1181}" type="datetimeFigureOut">
              <a:rPr lang="en-US" smtClean="0"/>
              <a:t>9/10/2019</a:t>
            </a:fld>
            <a:endParaRPr 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710DCD-3E8C-4F7D-972F-1D2736216F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93372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05D00-383D-44A8-9ACF-BE70417A6B09}" type="datetime1">
              <a:rPr kumimoji="1" lang="ja-JP" altLang="en-US" smtClean="0"/>
              <a:t>2019/9/10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D9012-C884-4569-A777-9A92D90D20FD}" type="datetime1">
              <a:rPr kumimoji="1" lang="ja-JP" altLang="en-US" smtClean="0"/>
              <a:t>2019/9/10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6D346-5727-4A3C-9BF0-A62761004121}" type="datetime1">
              <a:rPr kumimoji="1" lang="ja-JP" altLang="en-US" smtClean="0"/>
              <a:t>2019/9/10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18344-7F56-4945-9301-2F7169949D67}" type="datetime1">
              <a:rPr kumimoji="1" lang="ja-JP" altLang="en-US" smtClean="0"/>
              <a:t>2019/9/10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04C99-F0F8-4D75-A70E-133E69FE71E9}" type="datetime1">
              <a:rPr kumimoji="1" lang="ja-JP" altLang="en-US" smtClean="0"/>
              <a:t>2019/9/10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51E5C-3A6C-4FD3-8123-70A21D47ED5E}" type="datetime1">
              <a:rPr kumimoji="1" lang="ja-JP" altLang="en-US" smtClean="0"/>
              <a:t>2019/9/10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8EEBB-69B4-416E-B951-317CA6346EBB}" type="datetime1">
              <a:rPr kumimoji="1" lang="ja-JP" altLang="en-US" smtClean="0"/>
              <a:t>2019/9/10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0044D-3836-4838-AE0C-D4C4A8C5BC2F}" type="datetime1">
              <a:rPr kumimoji="1" lang="ja-JP" altLang="en-US" smtClean="0"/>
              <a:t>2019/9/10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5857B-EA0A-4551-9D49-9D4E72B20806}" type="datetime1">
              <a:rPr kumimoji="1" lang="ja-JP" altLang="en-US" smtClean="0"/>
              <a:t>2019/9/10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FAD52-4C81-49CF-B5D0-72974405233E}" type="datetime1">
              <a:rPr kumimoji="1" lang="ja-JP" altLang="en-US" smtClean="0"/>
              <a:t>2019/9/10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1761F-001E-40D4-B0C2-9ACB19E7A018}" type="datetime1">
              <a:rPr kumimoji="1" lang="ja-JP" altLang="en-US" smtClean="0"/>
              <a:t>2019/9/10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26">
            <a:extLst>
              <a:ext uri="{FF2B5EF4-FFF2-40B4-BE49-F238E27FC236}">
                <a16:creationId xmlns:a16="http://schemas.microsoft.com/office/drawing/2014/main" id="{98853D8C-2E6D-43E1-92AA-29C1465B8C22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0" y="5257800"/>
            <a:ext cx="9144000" cy="1600200"/>
            <a:chOff x="0" y="3312"/>
            <a:chExt cx="5760" cy="1008"/>
          </a:xfrm>
        </p:grpSpPr>
        <p:sp>
          <p:nvSpPr>
            <p:cNvPr id="8" name="Line 7">
              <a:extLst>
                <a:ext uri="{FF2B5EF4-FFF2-40B4-BE49-F238E27FC236}">
                  <a16:creationId xmlns:a16="http://schemas.microsoft.com/office/drawing/2014/main" id="{B858C319-7FA8-49E9-A770-E4262C10D08A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0" y="4224"/>
              <a:ext cx="5760" cy="0"/>
            </a:xfrm>
            <a:prstGeom prst="line">
              <a:avLst/>
            </a:prstGeom>
            <a:noFill/>
            <a:ln w="9525">
              <a:solidFill>
                <a:srgbClr val="00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ja-JP" alt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9" name="Line 8">
              <a:extLst>
                <a:ext uri="{FF2B5EF4-FFF2-40B4-BE49-F238E27FC236}">
                  <a16:creationId xmlns:a16="http://schemas.microsoft.com/office/drawing/2014/main" id="{0BFB1864-AE37-4751-BD6D-782DF5F7EDE9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192" y="3312"/>
              <a:ext cx="0" cy="1008"/>
            </a:xfrm>
            <a:prstGeom prst="line">
              <a:avLst/>
            </a:prstGeom>
            <a:noFill/>
            <a:ln w="12700">
              <a:solidFill>
                <a:srgbClr val="00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ja-JP" alt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0" name="Line 9">
              <a:extLst>
                <a:ext uri="{FF2B5EF4-FFF2-40B4-BE49-F238E27FC236}">
                  <a16:creationId xmlns:a16="http://schemas.microsoft.com/office/drawing/2014/main" id="{D24B9720-2D31-47A6-A41B-A269AE979179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96" y="3648"/>
              <a:ext cx="0" cy="672"/>
            </a:xfrm>
            <a:prstGeom prst="line">
              <a:avLst/>
            </a:prstGeom>
            <a:noFill/>
            <a:ln w="76200">
              <a:solidFill>
                <a:srgbClr val="00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ja-JP" alt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0FCADF65-D131-4ACA-B07F-13BABDDA2F59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44" y="3984"/>
              <a:ext cx="96" cy="96"/>
            </a:xfrm>
            <a:prstGeom prst="rect">
              <a:avLst/>
            </a:prstGeom>
            <a:solidFill>
              <a:srgbClr val="FF66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ja-JP" alt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F5B23EF5-2057-424E-9148-300D76E9A39F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40" y="4080"/>
              <a:ext cx="96" cy="96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ja-JP" alt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99E206E8-22F7-458E-A78A-032A94494479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36" y="4176"/>
              <a:ext cx="96" cy="96"/>
            </a:xfrm>
            <a:prstGeom prst="rect">
              <a:avLst/>
            </a:prstGeom>
            <a:solidFill>
              <a:srgbClr val="CC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ja-JP" alt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E3FB0297-4810-47E7-A64D-CA8739353C26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40" y="3888"/>
              <a:ext cx="96" cy="96"/>
            </a:xfrm>
            <a:prstGeom prst="rect">
              <a:avLst/>
            </a:prstGeom>
            <a:solidFill>
              <a:srgbClr val="FFCC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ja-JP" alt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B46E4C26-B2F6-42E2-828F-222D39ADA281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36" y="3984"/>
              <a:ext cx="96" cy="96"/>
            </a:xfrm>
            <a:prstGeom prst="rect">
              <a:avLst/>
            </a:prstGeom>
            <a:solidFill>
              <a:srgbClr val="FFCC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ja-JP" alt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D5C86E56-3A1A-4BC6-8AC9-6F758A99973D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32" y="4080"/>
              <a:ext cx="96" cy="96"/>
            </a:xfrm>
            <a:prstGeom prst="rect">
              <a:avLst/>
            </a:prstGeom>
            <a:solidFill>
              <a:srgbClr val="FF99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ja-JP" alt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74128480-755C-4642-85AE-B5207945D40A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88" y="3648"/>
              <a:ext cx="96" cy="96"/>
            </a:xfrm>
            <a:prstGeom prst="rect">
              <a:avLst/>
            </a:prstGeom>
            <a:solidFill>
              <a:srgbClr val="FF66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ja-JP" alt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B26E9EEB-021C-4638-85EC-D38E17F26C2C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32" y="3888"/>
              <a:ext cx="96" cy="96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ja-JP" alt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F89F705E-DCD6-4004-B983-FD3044794EA4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28" y="3984"/>
              <a:ext cx="96" cy="96"/>
            </a:xfrm>
            <a:prstGeom prst="rect">
              <a:avLst/>
            </a:prstGeom>
            <a:solidFill>
              <a:srgbClr val="CC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ja-JP" alt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1E89741F-48F0-46A2-B120-CF1B8DC54748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8" y="4080"/>
              <a:ext cx="96" cy="96"/>
            </a:xfrm>
            <a:prstGeom prst="rect">
              <a:avLst/>
            </a:prstGeom>
            <a:solidFill>
              <a:srgbClr val="FFCC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ja-JP" alt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71A3751B-587E-441E-802A-F29D381C828B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28" y="4176"/>
              <a:ext cx="96" cy="96"/>
            </a:xfrm>
            <a:prstGeom prst="rect">
              <a:avLst/>
            </a:prstGeom>
            <a:solidFill>
              <a:srgbClr val="FFCC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ja-JP" alt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706E1834-C9D4-4874-9335-7BFB5A2B497C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44" y="3792"/>
              <a:ext cx="96" cy="96"/>
            </a:xfrm>
            <a:prstGeom prst="rect">
              <a:avLst/>
            </a:prstGeom>
            <a:solidFill>
              <a:srgbClr val="FF99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ja-JP" alt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80F006D0-C033-4408-8C5C-5B2A5A5A2CB9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28" y="3792"/>
              <a:ext cx="96" cy="96"/>
            </a:xfrm>
            <a:prstGeom prst="rect">
              <a:avLst/>
            </a:prstGeom>
            <a:solidFill>
              <a:srgbClr val="FF99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ja-JP" alt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</p:grpSp>
      <p:sp>
        <p:nvSpPr>
          <p:cNvPr id="25" name="Rectangle 24">
            <a:extLst>
              <a:ext uri="{FF2B5EF4-FFF2-40B4-BE49-F238E27FC236}">
                <a16:creationId xmlns:a16="http://schemas.microsoft.com/office/drawing/2014/main" id="{B5FB368F-DC69-47E5-992E-CFEA4E52FCF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52399" y="0"/>
            <a:ext cx="115015" cy="685800"/>
          </a:xfrm>
          <a:prstGeom prst="rect">
            <a:avLst/>
          </a:prstGeom>
          <a:solidFill>
            <a:srgbClr val="FF99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ja-JP" alt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1141270" y="6583362"/>
            <a:ext cx="946820" cy="230665"/>
          </a:xfrm>
          <a:prstGeom prst="rect">
            <a:avLst/>
          </a:prstGeom>
          <a:solidFill>
            <a:srgbClr val="006600"/>
          </a:solidFill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fld id="{3B880C10-BA20-45C3-ADAC-7757EC7B1CA9}" type="datetime1">
              <a:rPr lang="ja-JP" altLang="en-US" smtClean="0"/>
              <a:t>2019/9/10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6248400" y="6583362"/>
            <a:ext cx="2895600" cy="228600"/>
          </a:xfrm>
          <a:prstGeom prst="rect">
            <a:avLst/>
          </a:prstGeom>
          <a:solidFill>
            <a:srgbClr val="006600"/>
          </a:solidFill>
        </p:spPr>
        <p:txBody>
          <a:bodyPr vert="horz" lIns="91440" tIns="45720" rIns="91440" bIns="45720" rtlCol="0" anchor="ctr"/>
          <a:lstStyle>
            <a:lvl1pPr algn="ctr">
              <a:defRPr sz="1000" b="1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endParaRPr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999780" y="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2D8002D-B5B0-4BAC-B1F6-782DDCCE6D9C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2">
            <a:extLst>
              <a:ext uri="{FF2B5EF4-FFF2-40B4-BE49-F238E27FC236}">
                <a16:creationId xmlns:a16="http://schemas.microsoft.com/office/drawing/2014/main" id="{254125D1-7EA9-4844-BB69-20EB49C1BA1B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0" y="1543050"/>
            <a:ext cx="1923925" cy="338554"/>
          </a:xfrm>
          <a:prstGeom prst="rect">
            <a:avLst/>
          </a:prstGeom>
          <a:solidFill>
            <a:srgbClr val="FF99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600" b="1" dirty="0">
                <a:solidFill>
                  <a:srgbClr val="FFFFFF"/>
                </a:solidFill>
                <a:latin typeface="Arial" charset="0"/>
              </a:rPr>
              <a:t>TYPE TEXT HERE</a:t>
            </a:r>
          </a:p>
        </p:txBody>
      </p:sp>
      <p:sp>
        <p:nvSpPr>
          <p:cNvPr id="9" name="Text Box 3">
            <a:extLst>
              <a:ext uri="{FF2B5EF4-FFF2-40B4-BE49-F238E27FC236}">
                <a16:creationId xmlns:a16="http://schemas.microsoft.com/office/drawing/2014/main" id="{EE11176E-077F-42CC-BAF5-A0E20C5A51CA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2286000" y="3108325"/>
            <a:ext cx="303570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993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3600" dirty="0">
                <a:solidFill>
                  <a:srgbClr val="3333CC"/>
                </a:solidFill>
                <a:latin typeface="Times New Roman" pitchFamily="18" charset="0"/>
              </a:rPr>
              <a:t>Type Text Here</a:t>
            </a:r>
          </a:p>
        </p:txBody>
      </p:sp>
      <p:sp>
        <p:nvSpPr>
          <p:cNvPr id="10" name="日付プレースホルダー 9">
            <a:extLst>
              <a:ext uri="{FF2B5EF4-FFF2-40B4-BE49-F238E27FC236}">
                <a16:creationId xmlns:a16="http://schemas.microsoft.com/office/drawing/2014/main" id="{9E5254B7-58A9-472C-97FC-2682467639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02F29-03E1-4D9F-8D5E-EB214628256B}" type="datetime1">
              <a:rPr kumimoji="1" lang="ja-JP" altLang="en-US" smtClean="0"/>
              <a:t>2019/9/10</a:t>
            </a:fld>
            <a:endParaRPr kumimoji="1" lang="ja-JP" altLang="en-US"/>
          </a:p>
        </p:txBody>
      </p:sp>
      <p:sp>
        <p:nvSpPr>
          <p:cNvPr id="11" name="フッター プレースホルダー 10">
            <a:extLst>
              <a:ext uri="{FF2B5EF4-FFF2-40B4-BE49-F238E27FC236}">
                <a16:creationId xmlns:a16="http://schemas.microsoft.com/office/drawing/2014/main" id="{3C256D06-5F03-48FA-BB0B-32032D0D0D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2" name="スライド番号プレースホルダー 11">
            <a:extLst>
              <a:ext uri="{FF2B5EF4-FFF2-40B4-BE49-F238E27FC236}">
                <a16:creationId xmlns:a16="http://schemas.microsoft.com/office/drawing/2014/main" id="{6F21535A-5216-423F-A535-1138DDA06A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75846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</Words>
  <Application>Microsoft Office PowerPoint</Application>
  <PresentationFormat>画面に合わせる (4:3)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メイリオ</vt:lpstr>
      <vt:lpstr>Arial</vt:lpstr>
      <vt:lpstr>Calibri</vt:lpstr>
      <vt:lpstr>Times New Roman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owner</dc:creator>
  <cp:lastModifiedBy>TransWriter</cp:lastModifiedBy>
  <cp:revision>1</cp:revision>
  <dcterms:created xsi:type="dcterms:W3CDTF">2019-09-10T12:58:07Z</dcterms:created>
  <dcterms:modified xsi:type="dcterms:W3CDTF">2019-09-10T13:03:15Z</dcterms:modified>
</cp:coreProperties>
</file>