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8402C-EF97-46C4-B32F-0D684877A22A}" v="20" dt="2019-09-10T13:09:00.1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33B8402C-EF97-46C4-B32F-0D684877A22A}"/>
    <pc:docChg chg="addSld modSld modMainMaster">
      <pc:chgData name="土方千春" userId="2363c2a7-d906-4e78-b1f8-36e725bb9189" providerId="ADAL" clId="{33B8402C-EF97-46C4-B32F-0D684877A22A}" dt="2019-09-10T13:09:00.186" v="32" actId="1076"/>
      <pc:docMkLst>
        <pc:docMk/>
      </pc:docMkLst>
      <pc:sldChg chg="addSp delSp modSp add">
        <pc:chgData name="土方千春" userId="2363c2a7-d906-4e78-b1f8-36e725bb9189" providerId="ADAL" clId="{33B8402C-EF97-46C4-B32F-0D684877A22A}" dt="2019-09-10T13:09:00.186" v="32" actId="1076"/>
        <pc:sldMkLst>
          <pc:docMk/>
          <pc:sldMk cId="388355875" sldId="256"/>
        </pc:sldMkLst>
        <pc:spChg chg="del">
          <ac:chgData name="土方千春" userId="2363c2a7-d906-4e78-b1f8-36e725bb9189" providerId="ADAL" clId="{33B8402C-EF97-46C4-B32F-0D684877A22A}" dt="2019-09-10T13:03:57.276" v="1"/>
          <ac:spMkLst>
            <pc:docMk/>
            <pc:sldMk cId="388355875" sldId="256"/>
            <ac:spMk id="2" creationId="{5ACFC134-9C34-4154-9C25-BC9D4022A38F}"/>
          </ac:spMkLst>
        </pc:spChg>
        <pc:spChg chg="del">
          <ac:chgData name="土方千春" userId="2363c2a7-d906-4e78-b1f8-36e725bb9189" providerId="ADAL" clId="{33B8402C-EF97-46C4-B32F-0D684877A22A}" dt="2019-09-10T13:03:57.276" v="1"/>
          <ac:spMkLst>
            <pc:docMk/>
            <pc:sldMk cId="388355875" sldId="256"/>
            <ac:spMk id="3" creationId="{82507C0C-FA55-4AAC-9537-E8C2D86A66D1}"/>
          </ac:spMkLst>
        </pc:spChg>
        <pc:spChg chg="add mod">
          <ac:chgData name="土方千春" userId="2363c2a7-d906-4e78-b1f8-36e725bb9189" providerId="ADAL" clId="{33B8402C-EF97-46C4-B32F-0D684877A22A}" dt="2019-09-10T13:09:00.186" v="32" actId="1076"/>
          <ac:spMkLst>
            <pc:docMk/>
            <pc:sldMk cId="388355875" sldId="256"/>
            <ac:spMk id="4" creationId="{0FB9A90A-853F-419C-92E6-F141C9160E4B}"/>
          </ac:spMkLst>
        </pc:spChg>
      </pc:sldChg>
      <pc:sldMasterChg chg="addSp modSp">
        <pc:chgData name="土方千春" userId="2363c2a7-d906-4e78-b1f8-36e725bb9189" providerId="ADAL" clId="{33B8402C-EF97-46C4-B32F-0D684877A22A}" dt="2019-09-10T13:08:32.042" v="31" actId="14100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33B8402C-EF97-46C4-B32F-0D684877A22A}" dt="2019-09-10T13:08:07.860" v="29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33B8402C-EF97-46C4-B32F-0D684877A22A}" dt="2019-09-10T13:08:32.042" v="31" actId="14100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33B8402C-EF97-46C4-B32F-0D684877A22A}" dt="2019-09-10T13:07:13.564" v="25" actId="113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33B8402C-EF97-46C4-B32F-0D684877A22A}" dt="2019-09-10T13:07:29.218" v="27" actId="1410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33B8402C-EF97-46C4-B32F-0D684877A22A}" dt="2019-09-10T13:07:22.354" v="26" actId="14100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土方千春" userId="2363c2a7-d906-4e78-b1f8-36e725bb9189" providerId="ADAL" clId="{33B8402C-EF97-46C4-B32F-0D684877A22A}" dt="2019-09-10T13:04:43.492" v="4" actId="167"/>
          <ac:spMkLst>
            <pc:docMk/>
            <pc:sldMasterMk cId="0" sldId="2147483648"/>
            <ac:spMk id="7" creationId="{03FA6CA7-29DE-40B7-B301-456EAFDE42B9}"/>
          </ac:spMkLst>
        </pc:spChg>
        <pc:grpChg chg="add mod">
          <ac:chgData name="土方千春" userId="2363c2a7-d906-4e78-b1f8-36e725bb9189" providerId="ADAL" clId="{33B8402C-EF97-46C4-B32F-0D684877A22A}" dt="2019-09-10T13:04:43.492" v="4" actId="167"/>
          <ac:grpSpMkLst>
            <pc:docMk/>
            <pc:sldMasterMk cId="0" sldId="2147483648"/>
            <ac:grpSpMk id="8" creationId="{30D7A80A-4BAD-4CCE-BE85-3F45D1083205}"/>
          </ac:grpSpMkLst>
        </pc:gr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276E8-CD8A-494E-8BD4-150B08A716A9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AF2DD-36DF-41BE-982D-7D4B4F958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35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E562D-F09E-4A1D-96F8-C1047E50F86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1292-8450-46E7-9874-6E273E211CA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1F73-3E8F-4561-BCFE-0D97745E63C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E609-BDC2-421E-9105-EF711C57ED7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AA88A-ADCE-43A1-9532-1284FA8A7AD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755D-402B-4151-B3FA-9E459DD00AB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95F9-76CC-4383-A13B-CF03185391C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C111-E3B0-4652-B16C-7635E3A6ADF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8095-9A30-42B6-842F-9F5DC17ED43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2601-CCEF-47E2-82E9-20C8BF51689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D279-2830-4BC4-9445-0F1A71AC0BF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>
            <a:extLst>
              <a:ext uri="{FF2B5EF4-FFF2-40B4-BE49-F238E27FC236}">
                <a16:creationId xmlns:a16="http://schemas.microsoft.com/office/drawing/2014/main" id="{03FA6CA7-29DE-40B7-B301-456EAFDE4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84975"/>
            <a:ext cx="9144000" cy="73025"/>
          </a:xfrm>
          <a:prstGeom prst="rect">
            <a:avLst/>
          </a:prstGeom>
          <a:gradFill rotWithShape="1">
            <a:gsLst>
              <a:gs pos="0">
                <a:srgbClr val="800080"/>
              </a:gs>
              <a:gs pos="100000">
                <a:srgbClr val="800080">
                  <a:gamma/>
                  <a:tint val="44314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0D7A80A-4BAD-4CCE-BE85-3F45D1083205}"/>
              </a:ext>
            </a:extLst>
          </p:cNvPr>
          <p:cNvGrpSpPr/>
          <p:nvPr userDrawn="1"/>
        </p:nvGrpSpPr>
        <p:grpSpPr>
          <a:xfrm>
            <a:off x="0" y="0"/>
            <a:ext cx="1403655" cy="6855219"/>
            <a:chOff x="0" y="0"/>
            <a:chExt cx="1403655" cy="6855219"/>
          </a:xfrm>
        </p:grpSpPr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6C17E15C-40CF-4BCF-B079-F753591428A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4841875"/>
              <a:ext cx="1403350" cy="1943100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800080">
                    <a:gamma/>
                    <a:tint val="4431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2036EDA5-4FDF-4920-9E01-E3BBDC8970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1403350" cy="1943100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800080">
                    <a:gamma/>
                    <a:tint val="4431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Line 14">
              <a:extLst>
                <a:ext uri="{FF2B5EF4-FFF2-40B4-BE49-F238E27FC236}">
                  <a16:creationId xmlns:a16="http://schemas.microsoft.com/office/drawing/2014/main" id="{6AB69854-D7CD-4865-9BD1-BE09B4808F4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79388" y="0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Line 15">
              <a:extLst>
                <a:ext uri="{FF2B5EF4-FFF2-40B4-BE49-F238E27FC236}">
                  <a16:creationId xmlns:a16="http://schemas.microsoft.com/office/drawing/2014/main" id="{BA9C1614-89D1-4AFB-8B36-34CAA768EA5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95288" y="0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Line 16">
              <a:extLst>
                <a:ext uri="{FF2B5EF4-FFF2-40B4-BE49-F238E27FC236}">
                  <a16:creationId xmlns:a16="http://schemas.microsoft.com/office/drawing/2014/main" id="{433C0F5C-C766-42F3-B53E-4C3B07BEEB7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9750" y="0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Line 17">
              <a:extLst>
                <a:ext uri="{FF2B5EF4-FFF2-40B4-BE49-F238E27FC236}">
                  <a16:creationId xmlns:a16="http://schemas.microsoft.com/office/drawing/2014/main" id="{23045D05-D860-49EB-8DDE-406C260DA69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84213" y="0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Line 18">
              <a:extLst>
                <a:ext uri="{FF2B5EF4-FFF2-40B4-BE49-F238E27FC236}">
                  <a16:creationId xmlns:a16="http://schemas.microsoft.com/office/drawing/2014/main" id="{A9345552-DD8F-4C27-A140-CBF59DAAD15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27088" y="0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21">
              <a:extLst>
                <a:ext uri="{FF2B5EF4-FFF2-40B4-BE49-F238E27FC236}">
                  <a16:creationId xmlns:a16="http://schemas.microsoft.com/office/drawing/2014/main" id="{3858CE8F-0090-478C-A0F0-1258FF4980E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258888" y="0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20">
              <a:extLst>
                <a:ext uri="{FF2B5EF4-FFF2-40B4-BE49-F238E27FC236}">
                  <a16:creationId xmlns:a16="http://schemas.microsoft.com/office/drawing/2014/main" id="{D3C86ACF-EAEB-442A-ABE1-690DDF3FF7A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116013" y="0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19">
              <a:extLst>
                <a:ext uri="{FF2B5EF4-FFF2-40B4-BE49-F238E27FC236}">
                  <a16:creationId xmlns:a16="http://schemas.microsoft.com/office/drawing/2014/main" id="{FD2CA04D-F084-467E-9C87-9BF69F99D91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71550" y="0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AutoShape 9">
              <a:extLst>
                <a:ext uri="{FF2B5EF4-FFF2-40B4-BE49-F238E27FC236}">
                  <a16:creationId xmlns:a16="http://schemas.microsoft.com/office/drawing/2014/main" id="{F012B249-3C7E-4A16-98D9-287724B8EC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1640635" flipH="1">
              <a:off x="145435" y="181561"/>
              <a:ext cx="215900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AutoShape 10">
              <a:extLst>
                <a:ext uri="{FF2B5EF4-FFF2-40B4-BE49-F238E27FC236}">
                  <a16:creationId xmlns:a16="http://schemas.microsoft.com/office/drawing/2014/main" id="{8DBEFF8F-46D7-4714-9317-5CB4B92C0F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9245809" flipH="1">
              <a:off x="822325" y="460375"/>
              <a:ext cx="146050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AutoShape 11">
              <a:extLst>
                <a:ext uri="{FF2B5EF4-FFF2-40B4-BE49-F238E27FC236}">
                  <a16:creationId xmlns:a16="http://schemas.microsoft.com/office/drawing/2014/main" id="{D2C6FC7B-1F37-4CBC-84FB-82D5F63550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0873636" flipH="1">
              <a:off x="468313" y="631825"/>
              <a:ext cx="144462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AutoShape 12">
              <a:extLst>
                <a:ext uri="{FF2B5EF4-FFF2-40B4-BE49-F238E27FC236}">
                  <a16:creationId xmlns:a16="http://schemas.microsoft.com/office/drawing/2014/main" id="{686C7500-BBA0-4217-9A68-A51D5E2374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8452277" flipH="1">
              <a:off x="611188" y="11113"/>
              <a:ext cx="215900" cy="431800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AutoShape 22">
              <a:extLst>
                <a:ext uri="{FF2B5EF4-FFF2-40B4-BE49-F238E27FC236}">
                  <a16:creationId xmlns:a16="http://schemas.microsoft.com/office/drawing/2014/main" id="{BBAD0DCD-B773-4C39-8124-2953E6A02C4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0228705" flipH="1">
              <a:off x="67820" y="824667"/>
              <a:ext cx="180975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" name="AutoShape 23">
              <a:extLst>
                <a:ext uri="{FF2B5EF4-FFF2-40B4-BE49-F238E27FC236}">
                  <a16:creationId xmlns:a16="http://schemas.microsoft.com/office/drawing/2014/main" id="{31DD04E7-5D88-4C28-B439-E5B3E082A6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9959442" flipH="1">
              <a:off x="684213" y="836613"/>
              <a:ext cx="144462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" name="AutoShape 24">
              <a:extLst>
                <a:ext uri="{FF2B5EF4-FFF2-40B4-BE49-F238E27FC236}">
                  <a16:creationId xmlns:a16="http://schemas.microsoft.com/office/drawing/2014/main" id="{0FF4CC69-98F1-48C6-BDA3-0BD40C5FA3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9959442" flipH="1">
              <a:off x="468313" y="1208088"/>
              <a:ext cx="144462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AutoShape 29">
              <a:extLst>
                <a:ext uri="{FF2B5EF4-FFF2-40B4-BE49-F238E27FC236}">
                  <a16:creationId xmlns:a16="http://schemas.microsoft.com/office/drawing/2014/main" id="{EAE4C8B3-77A9-4805-B56F-5FDB81B220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1281533" flipH="1">
              <a:off x="1042988" y="1052513"/>
              <a:ext cx="147637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AutoShape 30">
              <a:extLst>
                <a:ext uri="{FF2B5EF4-FFF2-40B4-BE49-F238E27FC236}">
                  <a16:creationId xmlns:a16="http://schemas.microsoft.com/office/drawing/2014/main" id="{A39B6691-7844-4343-93F8-C13980B23F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8845358" flipH="1">
              <a:off x="1116013" y="1557338"/>
              <a:ext cx="180975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" name="Rectangle 7">
              <a:extLst>
                <a:ext uri="{FF2B5EF4-FFF2-40B4-BE49-F238E27FC236}">
                  <a16:creationId xmlns:a16="http://schemas.microsoft.com/office/drawing/2014/main" id="{7A44B9EE-C7B7-462E-AF35-2161346CB1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5" y="1923857"/>
              <a:ext cx="1403350" cy="1943100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800080">
                    <a:gamma/>
                    <a:tint val="4431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Line 14">
              <a:extLst>
                <a:ext uri="{FF2B5EF4-FFF2-40B4-BE49-F238E27FC236}">
                  <a16:creationId xmlns:a16="http://schemas.microsoft.com/office/drawing/2014/main" id="{E35DE0CE-C007-42FC-B69B-75617D12EC9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79693" y="1923857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Line 15">
              <a:extLst>
                <a:ext uri="{FF2B5EF4-FFF2-40B4-BE49-F238E27FC236}">
                  <a16:creationId xmlns:a16="http://schemas.microsoft.com/office/drawing/2014/main" id="{440A5E3B-2E70-4D48-84C1-A21B757796F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95593" y="1923857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Line 16">
              <a:extLst>
                <a:ext uri="{FF2B5EF4-FFF2-40B4-BE49-F238E27FC236}">
                  <a16:creationId xmlns:a16="http://schemas.microsoft.com/office/drawing/2014/main" id="{4E204E7F-56F4-46F2-AA96-D01B1442A10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40055" y="1923857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" name="Line 17">
              <a:extLst>
                <a:ext uri="{FF2B5EF4-FFF2-40B4-BE49-F238E27FC236}">
                  <a16:creationId xmlns:a16="http://schemas.microsoft.com/office/drawing/2014/main" id="{20EEF1FE-6699-4C11-ACC3-ECC7B924CE5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84518" y="1923857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Line 18">
              <a:extLst>
                <a:ext uri="{FF2B5EF4-FFF2-40B4-BE49-F238E27FC236}">
                  <a16:creationId xmlns:a16="http://schemas.microsoft.com/office/drawing/2014/main" id="{3F9464CC-56C6-4511-8524-CD87C2BAABE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27393" y="1923857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Line 21">
              <a:extLst>
                <a:ext uri="{FF2B5EF4-FFF2-40B4-BE49-F238E27FC236}">
                  <a16:creationId xmlns:a16="http://schemas.microsoft.com/office/drawing/2014/main" id="{52C133AE-2119-4059-85DE-CB31FF8CE08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259193" y="1923857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Line 20">
              <a:extLst>
                <a:ext uri="{FF2B5EF4-FFF2-40B4-BE49-F238E27FC236}">
                  <a16:creationId xmlns:a16="http://schemas.microsoft.com/office/drawing/2014/main" id="{ADF084BB-6FFF-4D3C-8720-ACCA420681F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116318" y="1923857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Line 19">
              <a:extLst>
                <a:ext uri="{FF2B5EF4-FFF2-40B4-BE49-F238E27FC236}">
                  <a16:creationId xmlns:a16="http://schemas.microsoft.com/office/drawing/2014/main" id="{6AD85DAC-9289-496C-A945-C73FCB5CEAA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71855" y="1923857"/>
              <a:ext cx="0" cy="24479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AutoShape 9">
              <a:extLst>
                <a:ext uri="{FF2B5EF4-FFF2-40B4-BE49-F238E27FC236}">
                  <a16:creationId xmlns:a16="http://schemas.microsoft.com/office/drawing/2014/main" id="{884B00E2-324C-4663-9095-51D38CC473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1640635" flipH="1">
              <a:off x="137699" y="1794884"/>
              <a:ext cx="215900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" name="AutoShape 10">
              <a:extLst>
                <a:ext uri="{FF2B5EF4-FFF2-40B4-BE49-F238E27FC236}">
                  <a16:creationId xmlns:a16="http://schemas.microsoft.com/office/drawing/2014/main" id="{FCE14B06-6BAE-48A6-96A2-6063865254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9245809" flipH="1">
              <a:off x="822630" y="2384232"/>
              <a:ext cx="146050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" name="AutoShape 11">
              <a:extLst>
                <a:ext uri="{FF2B5EF4-FFF2-40B4-BE49-F238E27FC236}">
                  <a16:creationId xmlns:a16="http://schemas.microsoft.com/office/drawing/2014/main" id="{82CB9E5C-2C05-4874-9F11-BD5A01D20F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0873636" flipH="1">
              <a:off x="466348" y="2245435"/>
              <a:ext cx="144462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" name="AutoShape 12">
              <a:extLst>
                <a:ext uri="{FF2B5EF4-FFF2-40B4-BE49-F238E27FC236}">
                  <a16:creationId xmlns:a16="http://schemas.microsoft.com/office/drawing/2014/main" id="{C980C729-1760-4222-902B-7D80556F6B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8452277" flipH="1">
              <a:off x="628388" y="1735935"/>
              <a:ext cx="215900" cy="431800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" name="AutoShape 22">
              <a:extLst>
                <a:ext uri="{FF2B5EF4-FFF2-40B4-BE49-F238E27FC236}">
                  <a16:creationId xmlns:a16="http://schemas.microsoft.com/office/drawing/2014/main" id="{0A5CC217-FB8B-418C-BB8F-56B9C2E100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0026246" flipH="1">
              <a:off x="81338" y="2412694"/>
              <a:ext cx="180975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" name="AutoShape 23">
              <a:extLst>
                <a:ext uri="{FF2B5EF4-FFF2-40B4-BE49-F238E27FC236}">
                  <a16:creationId xmlns:a16="http://schemas.microsoft.com/office/drawing/2014/main" id="{01BCA583-7A6F-4D5D-9C75-84F748672A7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9959442" flipH="1">
              <a:off x="684518" y="2760470"/>
              <a:ext cx="144462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" name="AutoShape 24">
              <a:extLst>
                <a:ext uri="{FF2B5EF4-FFF2-40B4-BE49-F238E27FC236}">
                  <a16:creationId xmlns:a16="http://schemas.microsoft.com/office/drawing/2014/main" id="{5C38F31E-DC9C-4A39-B0E5-46CA2BA8D7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9959442" flipH="1">
              <a:off x="539262" y="3269858"/>
              <a:ext cx="144462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" name="AutoShape 29">
              <a:extLst>
                <a:ext uri="{FF2B5EF4-FFF2-40B4-BE49-F238E27FC236}">
                  <a16:creationId xmlns:a16="http://schemas.microsoft.com/office/drawing/2014/main" id="{8A6234C2-D267-4F14-BA71-6346A2B2BA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1281533" flipH="1">
              <a:off x="1043293" y="2976370"/>
              <a:ext cx="147637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" name="AutoShape 30">
              <a:extLst>
                <a:ext uri="{FF2B5EF4-FFF2-40B4-BE49-F238E27FC236}">
                  <a16:creationId xmlns:a16="http://schemas.microsoft.com/office/drawing/2014/main" id="{2B86C4E9-4732-471D-B93C-8767A42B52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8845358" flipH="1">
              <a:off x="1116318" y="3481195"/>
              <a:ext cx="180975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" name="Rectangle 7">
              <a:extLst>
                <a:ext uri="{FF2B5EF4-FFF2-40B4-BE49-F238E27FC236}">
                  <a16:creationId xmlns:a16="http://schemas.microsoft.com/office/drawing/2014/main" id="{DC2A0A04-64C9-4F67-9F8E-5C577FF53B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8" y="3858376"/>
              <a:ext cx="1403350" cy="1943100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800080">
                    <a:gamma/>
                    <a:tint val="44314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8319954F-D7AE-4FC9-9AB0-41171222E71A}"/>
                </a:ext>
              </a:extLst>
            </p:cNvPr>
            <p:cNvGrpSpPr/>
            <p:nvPr userDrawn="1"/>
          </p:nvGrpSpPr>
          <p:grpSpPr>
            <a:xfrm>
              <a:off x="179686" y="3858376"/>
              <a:ext cx="1079500" cy="2996843"/>
              <a:chOff x="2519140" y="2987679"/>
              <a:chExt cx="1079500" cy="2447925"/>
            </a:xfrm>
          </p:grpSpPr>
          <p:sp>
            <p:nvSpPr>
              <p:cNvPr id="60" name="Line 14">
                <a:extLst>
                  <a:ext uri="{FF2B5EF4-FFF2-40B4-BE49-F238E27FC236}">
                    <a16:creationId xmlns:a16="http://schemas.microsoft.com/office/drawing/2014/main" id="{8804F07E-4F4F-4659-B481-5C52A674182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19140" y="2987679"/>
                <a:ext cx="0" cy="24479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15">
                <a:extLst>
                  <a:ext uri="{FF2B5EF4-FFF2-40B4-BE49-F238E27FC236}">
                    <a16:creationId xmlns:a16="http://schemas.microsoft.com/office/drawing/2014/main" id="{E5012B00-D31C-464E-A66A-0D83333B2EE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35040" y="2987679"/>
                <a:ext cx="0" cy="24479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2" name="Line 16">
                <a:extLst>
                  <a:ext uri="{FF2B5EF4-FFF2-40B4-BE49-F238E27FC236}">
                    <a16:creationId xmlns:a16="http://schemas.microsoft.com/office/drawing/2014/main" id="{5A84EEB3-8D16-43D4-BDF7-B2021BB5E86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79502" y="2987679"/>
                <a:ext cx="0" cy="24479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17">
                <a:extLst>
                  <a:ext uri="{FF2B5EF4-FFF2-40B4-BE49-F238E27FC236}">
                    <a16:creationId xmlns:a16="http://schemas.microsoft.com/office/drawing/2014/main" id="{7508F28C-7E21-4AA4-947A-0409021260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23965" y="2987679"/>
                <a:ext cx="0" cy="24479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Line 18">
                <a:extLst>
                  <a:ext uri="{FF2B5EF4-FFF2-40B4-BE49-F238E27FC236}">
                    <a16:creationId xmlns:a16="http://schemas.microsoft.com/office/drawing/2014/main" id="{9EEA6305-AF5A-4533-B48F-52D57FFC208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166840" y="2987679"/>
                <a:ext cx="0" cy="24479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" name="Line 21">
                <a:extLst>
                  <a:ext uri="{FF2B5EF4-FFF2-40B4-BE49-F238E27FC236}">
                    <a16:creationId xmlns:a16="http://schemas.microsoft.com/office/drawing/2014/main" id="{EA6254C4-4A39-4FEB-82B5-D137B161E8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98640" y="2987679"/>
                <a:ext cx="0" cy="24479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Line 20">
                <a:extLst>
                  <a:ext uri="{FF2B5EF4-FFF2-40B4-BE49-F238E27FC236}">
                    <a16:creationId xmlns:a16="http://schemas.microsoft.com/office/drawing/2014/main" id="{2B647895-C117-430A-8F4D-E33CA8E4F15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55765" y="2987679"/>
                <a:ext cx="0" cy="24479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" name="Line 19">
                <a:extLst>
                  <a:ext uri="{FF2B5EF4-FFF2-40B4-BE49-F238E27FC236}">
                    <a16:creationId xmlns:a16="http://schemas.microsoft.com/office/drawing/2014/main" id="{C79748E7-3590-4457-9B47-59C71DDDF0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11302" y="2987679"/>
                <a:ext cx="0" cy="2447925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8" name="AutoShape 9">
              <a:extLst>
                <a:ext uri="{FF2B5EF4-FFF2-40B4-BE49-F238E27FC236}">
                  <a16:creationId xmlns:a16="http://schemas.microsoft.com/office/drawing/2014/main" id="{9F46F569-F34C-46E2-925B-B6A7EEB0D0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1640635" flipH="1">
              <a:off x="190334" y="3788872"/>
              <a:ext cx="215900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" name="AutoShape 10">
              <a:extLst>
                <a:ext uri="{FF2B5EF4-FFF2-40B4-BE49-F238E27FC236}">
                  <a16:creationId xmlns:a16="http://schemas.microsoft.com/office/drawing/2014/main" id="{D78D6154-7FF8-4321-ABF7-53D7C42314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9245809" flipH="1">
              <a:off x="193503" y="3102811"/>
              <a:ext cx="146050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0" name="AutoShape 11">
              <a:extLst>
                <a:ext uri="{FF2B5EF4-FFF2-40B4-BE49-F238E27FC236}">
                  <a16:creationId xmlns:a16="http://schemas.microsoft.com/office/drawing/2014/main" id="{D919FB70-714E-42CD-90CE-9F15166B53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0873636" flipH="1">
              <a:off x="468611" y="4490201"/>
              <a:ext cx="144462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" name="AutoShape 12">
              <a:extLst>
                <a:ext uri="{FF2B5EF4-FFF2-40B4-BE49-F238E27FC236}">
                  <a16:creationId xmlns:a16="http://schemas.microsoft.com/office/drawing/2014/main" id="{9D6F5341-3074-4A5E-AEE0-2EF85A8460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8976723" flipH="1">
              <a:off x="696115" y="3775336"/>
              <a:ext cx="215900" cy="431800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" name="AutoShape 22">
              <a:extLst>
                <a:ext uri="{FF2B5EF4-FFF2-40B4-BE49-F238E27FC236}">
                  <a16:creationId xmlns:a16="http://schemas.microsoft.com/office/drawing/2014/main" id="{86C15DA2-A375-494F-9FC4-25C6AABE8AF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8845358" flipH="1">
              <a:off x="139028" y="4305780"/>
              <a:ext cx="180975" cy="360363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" name="AutoShape 23">
              <a:extLst>
                <a:ext uri="{FF2B5EF4-FFF2-40B4-BE49-F238E27FC236}">
                  <a16:creationId xmlns:a16="http://schemas.microsoft.com/office/drawing/2014/main" id="{A30E8DCC-2873-45C9-9162-04979F7DFA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2368982" flipH="1">
              <a:off x="890770" y="4401253"/>
              <a:ext cx="144462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4" name="AutoShape 24">
              <a:extLst>
                <a:ext uri="{FF2B5EF4-FFF2-40B4-BE49-F238E27FC236}">
                  <a16:creationId xmlns:a16="http://schemas.microsoft.com/office/drawing/2014/main" id="{0C3605C9-5D1A-4F89-92C6-884E1886933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9959442" flipH="1">
              <a:off x="337904" y="5153912"/>
              <a:ext cx="144462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" name="AutoShape 29">
              <a:extLst>
                <a:ext uri="{FF2B5EF4-FFF2-40B4-BE49-F238E27FC236}">
                  <a16:creationId xmlns:a16="http://schemas.microsoft.com/office/drawing/2014/main" id="{31F08485-C178-4680-B529-773BD38F1B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1281533" flipH="1">
              <a:off x="1043286" y="4910889"/>
              <a:ext cx="147637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" name="AutoShape 30">
              <a:extLst>
                <a:ext uri="{FF2B5EF4-FFF2-40B4-BE49-F238E27FC236}">
                  <a16:creationId xmlns:a16="http://schemas.microsoft.com/office/drawing/2014/main" id="{F5A48F77-BFD3-46C7-9DFF-CF8C3CE5DF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8845358" flipH="1">
              <a:off x="1116311" y="5415714"/>
              <a:ext cx="180975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" name="AutoShape 29">
              <a:extLst>
                <a:ext uri="{FF2B5EF4-FFF2-40B4-BE49-F238E27FC236}">
                  <a16:creationId xmlns:a16="http://schemas.microsoft.com/office/drawing/2014/main" id="{2EFC83C4-EE3B-4E52-8B18-739204AFA9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1281533" flipH="1">
              <a:off x="1080869" y="49465"/>
              <a:ext cx="147637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" name="AutoShape 12">
              <a:extLst>
                <a:ext uri="{FF2B5EF4-FFF2-40B4-BE49-F238E27FC236}">
                  <a16:creationId xmlns:a16="http://schemas.microsoft.com/office/drawing/2014/main" id="{997447BD-35F0-4701-81DA-15A676D22C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2469128" flipH="1">
              <a:off x="667956" y="5602920"/>
              <a:ext cx="215900" cy="431800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" name="AutoShape 23">
              <a:extLst>
                <a:ext uri="{FF2B5EF4-FFF2-40B4-BE49-F238E27FC236}">
                  <a16:creationId xmlns:a16="http://schemas.microsoft.com/office/drawing/2014/main" id="{16DFEB85-3D16-4A6C-9595-E3606A7366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rot="12030181" flipH="1">
              <a:off x="231934" y="5956012"/>
              <a:ext cx="144462" cy="360362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16850" y="1600200"/>
            <a:ext cx="79699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379768" y="6479343"/>
            <a:ext cx="1042337" cy="346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  <a:latin typeface="+mn-lt"/>
              </a:defRPr>
            </a:lvl1pPr>
          </a:lstStyle>
          <a:p>
            <a:fld id="{41DFF5B6-D001-4B5C-AD28-753ADBF0EA0A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22105" y="6480001"/>
            <a:ext cx="5659538" cy="33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100392" y="6466398"/>
            <a:ext cx="1042341" cy="346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HGP明朝B" panose="02020800000000000000" pitchFamily="18" charset="-128"/>
          <a:ea typeface="HGP明朝B" panose="02020800000000000000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>
            <a:extLst>
              <a:ext uri="{FF2B5EF4-FFF2-40B4-BE49-F238E27FC236}">
                <a16:creationId xmlns:a16="http://schemas.microsoft.com/office/drawing/2014/main" id="{0FB9A90A-853F-419C-92E6-F141C9160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946" y="2420888"/>
            <a:ext cx="25213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 b="1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Type Text Here</a:t>
            </a:r>
            <a:endParaRPr lang="ja-JP" altLang="en-US" sz="2800" b="1" dirty="0">
              <a:latin typeface="Times New Roman" panose="020206030504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CF097F-369E-41D4-8720-D0D4A3F3B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479D-0E3E-4A9B-9AF8-2A628F04501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4994B1-5563-4081-9B5F-AD9BD1A6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7315E1-F808-41B3-B3E8-C90DA3273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55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HGP明朝B</vt:lpstr>
      <vt:lpstr>メイリオ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2019-09-10T13:03:35Z</dcterms:created>
  <dcterms:modified xsi:type="dcterms:W3CDTF">2019-09-10T13:09:06Z</dcterms:modified>
</cp:coreProperties>
</file>