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C8FBB1F-4F31-454E-8ED9-329357F15B06}" v="15" dt="2019-09-10T13:14:37.8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土方千春" userId="2363c2a7-d906-4e78-b1f8-36e725bb9189" providerId="ADAL" clId="{5C8FBB1F-4F31-454E-8ED9-329357F15B06}"/>
    <pc:docChg chg="addSld modSld modMainMaster">
      <pc:chgData name="土方千春" userId="2363c2a7-d906-4e78-b1f8-36e725bb9189" providerId="ADAL" clId="{5C8FBB1F-4F31-454E-8ED9-329357F15B06}" dt="2019-09-10T13:14:22.730" v="34" actId="14100"/>
      <pc:docMkLst>
        <pc:docMk/>
      </pc:docMkLst>
      <pc:sldChg chg="addSp delSp modSp add">
        <pc:chgData name="土方千春" userId="2363c2a7-d906-4e78-b1f8-36e725bb9189" providerId="ADAL" clId="{5C8FBB1F-4F31-454E-8ED9-329357F15B06}" dt="2019-09-10T13:10:16.033" v="3" actId="1076"/>
        <pc:sldMkLst>
          <pc:docMk/>
          <pc:sldMk cId="3797175821" sldId="256"/>
        </pc:sldMkLst>
        <pc:spChg chg="del">
          <ac:chgData name="土方千春" userId="2363c2a7-d906-4e78-b1f8-36e725bb9189" providerId="ADAL" clId="{5C8FBB1F-4F31-454E-8ED9-329357F15B06}" dt="2019-09-10T13:09:53.128" v="1"/>
          <ac:spMkLst>
            <pc:docMk/>
            <pc:sldMk cId="3797175821" sldId="256"/>
            <ac:spMk id="2" creationId="{52A0BA80-3151-4DB8-AC1F-47C4F11FB00A}"/>
          </ac:spMkLst>
        </pc:spChg>
        <pc:spChg chg="del">
          <ac:chgData name="土方千春" userId="2363c2a7-d906-4e78-b1f8-36e725bb9189" providerId="ADAL" clId="{5C8FBB1F-4F31-454E-8ED9-329357F15B06}" dt="2019-09-10T13:09:53.128" v="1"/>
          <ac:spMkLst>
            <pc:docMk/>
            <pc:sldMk cId="3797175821" sldId="256"/>
            <ac:spMk id="3" creationId="{E965A7D0-7F9A-4F89-9105-2EB64C41C4AE}"/>
          </ac:spMkLst>
        </pc:spChg>
        <pc:spChg chg="add mod">
          <ac:chgData name="土方千春" userId="2363c2a7-d906-4e78-b1f8-36e725bb9189" providerId="ADAL" clId="{5C8FBB1F-4F31-454E-8ED9-329357F15B06}" dt="2019-09-10T13:10:16.033" v="3" actId="1076"/>
          <ac:spMkLst>
            <pc:docMk/>
            <pc:sldMk cId="3797175821" sldId="256"/>
            <ac:spMk id="4" creationId="{67838786-2250-47B3-B4D9-16B9DEE121FA}"/>
          </ac:spMkLst>
        </pc:spChg>
      </pc:sldChg>
      <pc:sldMasterChg chg="addSp modSp">
        <pc:chgData name="土方千春" userId="2363c2a7-d906-4e78-b1f8-36e725bb9189" providerId="ADAL" clId="{5C8FBB1F-4F31-454E-8ED9-329357F15B06}" dt="2019-09-10T13:14:22.730" v="34" actId="14100"/>
        <pc:sldMasterMkLst>
          <pc:docMk/>
          <pc:sldMasterMk cId="0" sldId="2147483648"/>
        </pc:sldMasterMkLst>
        <pc:spChg chg="mod">
          <ac:chgData name="土方千春" userId="2363c2a7-d906-4e78-b1f8-36e725bb9189" providerId="ADAL" clId="{5C8FBB1F-4F31-454E-8ED9-329357F15B06}" dt="2019-09-10T13:13:49.877" v="27" actId="2711"/>
          <ac:spMkLst>
            <pc:docMk/>
            <pc:sldMasterMk cId="0" sldId="2147483648"/>
            <ac:spMk id="2" creationId="{00000000-0000-0000-0000-000000000000}"/>
          </ac:spMkLst>
        </pc:spChg>
        <pc:spChg chg="mod">
          <ac:chgData name="土方千春" userId="2363c2a7-d906-4e78-b1f8-36e725bb9189" providerId="ADAL" clId="{5C8FBB1F-4F31-454E-8ED9-329357F15B06}" dt="2019-09-10T13:13:55.508" v="28" actId="2711"/>
          <ac:spMkLst>
            <pc:docMk/>
            <pc:sldMasterMk cId="0" sldId="2147483648"/>
            <ac:spMk id="3" creationId="{00000000-0000-0000-0000-000000000000}"/>
          </ac:spMkLst>
        </pc:spChg>
        <pc:spChg chg="mod">
          <ac:chgData name="土方千春" userId="2363c2a7-d906-4e78-b1f8-36e725bb9189" providerId="ADAL" clId="{5C8FBB1F-4F31-454E-8ED9-329357F15B06}" dt="2019-09-10T13:14:16.010" v="33" actId="14100"/>
          <ac:spMkLst>
            <pc:docMk/>
            <pc:sldMasterMk cId="0" sldId="2147483648"/>
            <ac:spMk id="4" creationId="{00000000-0000-0000-0000-000000000000}"/>
          </ac:spMkLst>
        </pc:spChg>
        <pc:spChg chg="mod">
          <ac:chgData name="土方千春" userId="2363c2a7-d906-4e78-b1f8-36e725bb9189" providerId="ADAL" clId="{5C8FBB1F-4F31-454E-8ED9-329357F15B06}" dt="2019-09-10T13:14:22.730" v="34" actId="14100"/>
          <ac:spMkLst>
            <pc:docMk/>
            <pc:sldMasterMk cId="0" sldId="2147483648"/>
            <ac:spMk id="5" creationId="{00000000-0000-0000-0000-000000000000}"/>
          </ac:spMkLst>
        </pc:spChg>
        <pc:spChg chg="mod ord">
          <ac:chgData name="土方千春" userId="2363c2a7-d906-4e78-b1f8-36e725bb9189" providerId="ADAL" clId="{5C8FBB1F-4F31-454E-8ED9-329357F15B06}" dt="2019-09-10T13:14:06.105" v="30" actId="14100"/>
          <ac:spMkLst>
            <pc:docMk/>
            <pc:sldMasterMk cId="0" sldId="2147483648"/>
            <ac:spMk id="6" creationId="{00000000-0000-0000-0000-000000000000}"/>
          </ac:spMkLst>
        </pc:spChg>
        <pc:grpChg chg="add ord">
          <ac:chgData name="土方千春" userId="2363c2a7-d906-4e78-b1f8-36e725bb9189" providerId="ADAL" clId="{5C8FBB1F-4F31-454E-8ED9-329357F15B06}" dt="2019-09-10T13:11:23.738" v="5" actId="167"/>
          <ac:grpSpMkLst>
            <pc:docMk/>
            <pc:sldMasterMk cId="0" sldId="2147483648"/>
            <ac:grpSpMk id="7" creationId="{7D7CD6E2-A2AA-4C13-B9B6-D9AD52FE6069}"/>
          </ac:grpSpMkLst>
        </pc:grp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E8EC7E-4A0A-4A8C-8519-5FC9D9ECE896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4B6E88-1D66-4CDD-B990-8850DE19C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4060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AC572-B14C-4552-996C-4608E45A946A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8FE23-DD7D-4138-95BD-36D9030FEF31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0E6F7-0DA6-4105-A169-262AD75E7BE0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3957F-1D08-4597-A18D-7EE0E764B7F0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1307D-BE62-466A-8ED8-9459386B4CCE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45328-EAF9-4866-BA5C-041AF54A9BE7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6630C-DC5A-4567-87C2-75CBAFD4D2FF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D22D7-5F44-4E72-B538-D37537142F56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D2EED-32F9-4013-8567-B9B1F3C4C149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DD731-D6A9-48C5-85AD-EA683A340B16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3230B-AB4D-4305-93FA-D3FA2BBD5BCF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7D7CD6E2-A2AA-4C13-B9B6-D9AD52FE6069}"/>
              </a:ext>
            </a:extLst>
          </p:cNvPr>
          <p:cNvGrpSpPr/>
          <p:nvPr userDrawn="1"/>
        </p:nvGrpSpPr>
        <p:grpSpPr>
          <a:xfrm>
            <a:off x="-20178" y="36318"/>
            <a:ext cx="9110717" cy="6785938"/>
            <a:chOff x="-20178" y="36318"/>
            <a:chExt cx="9110717" cy="6785938"/>
          </a:xfrm>
        </p:grpSpPr>
        <p:sp>
          <p:nvSpPr>
            <p:cNvPr id="8" name="フレーム 7">
              <a:extLst>
                <a:ext uri="{FF2B5EF4-FFF2-40B4-BE49-F238E27FC236}">
                  <a16:creationId xmlns:a16="http://schemas.microsoft.com/office/drawing/2014/main" id="{E699B6E5-2975-445E-89D6-D4469D035DBB}"/>
                </a:ext>
              </a:extLst>
            </p:cNvPr>
            <p:cNvSpPr/>
            <p:nvPr userDrawn="1"/>
          </p:nvSpPr>
          <p:spPr>
            <a:xfrm>
              <a:off x="130175" y="107831"/>
              <a:ext cx="8906321" cy="6633537"/>
            </a:xfrm>
            <a:prstGeom prst="frame">
              <a:avLst>
                <a:gd name="adj1" fmla="val 1264"/>
              </a:avLst>
            </a:prstGeom>
            <a:gradFill>
              <a:gsLst>
                <a:gs pos="0">
                  <a:schemeClr val="bg1"/>
                </a:gs>
                <a:gs pos="49000">
                  <a:srgbClr val="336600"/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9" name="涙形 8">
              <a:extLst>
                <a:ext uri="{FF2B5EF4-FFF2-40B4-BE49-F238E27FC236}">
                  <a16:creationId xmlns:a16="http://schemas.microsoft.com/office/drawing/2014/main" id="{F2DC7DD7-2D02-497F-B7C6-5AC8B6624AA1}"/>
                </a:ext>
              </a:extLst>
            </p:cNvPr>
            <p:cNvSpPr/>
            <p:nvPr userDrawn="1"/>
          </p:nvSpPr>
          <p:spPr>
            <a:xfrm rot="3857033">
              <a:off x="339694" y="200098"/>
              <a:ext cx="393429" cy="247982"/>
            </a:xfrm>
            <a:prstGeom prst="teardrop">
              <a:avLst/>
            </a:prstGeom>
            <a:gradFill flip="none" rotWithShape="1">
              <a:gsLst>
                <a:gs pos="0">
                  <a:srgbClr val="FFFF00"/>
                </a:gs>
                <a:gs pos="62000">
                  <a:srgbClr val="336600"/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2700000" scaled="1"/>
              <a:tileRect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涙形 9">
              <a:extLst>
                <a:ext uri="{FF2B5EF4-FFF2-40B4-BE49-F238E27FC236}">
                  <a16:creationId xmlns:a16="http://schemas.microsoft.com/office/drawing/2014/main" id="{D5F845E6-40A5-48DE-A7D4-797F25C5253C}"/>
                </a:ext>
              </a:extLst>
            </p:cNvPr>
            <p:cNvSpPr/>
            <p:nvPr userDrawn="1"/>
          </p:nvSpPr>
          <p:spPr>
            <a:xfrm rot="8403681">
              <a:off x="-20178" y="325828"/>
              <a:ext cx="393429" cy="247982"/>
            </a:xfrm>
            <a:prstGeom prst="teardrop">
              <a:avLst/>
            </a:prstGeom>
            <a:gradFill flip="none" rotWithShape="1">
              <a:gsLst>
                <a:gs pos="0">
                  <a:srgbClr val="FFFF00"/>
                </a:gs>
                <a:gs pos="62000">
                  <a:srgbClr val="336600"/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2700000" scaled="1"/>
              <a:tileRect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11" name="グループ化 10">
              <a:extLst>
                <a:ext uri="{FF2B5EF4-FFF2-40B4-BE49-F238E27FC236}">
                  <a16:creationId xmlns:a16="http://schemas.microsoft.com/office/drawing/2014/main" id="{617ADE55-96FA-490F-805B-FA4399654ED1}"/>
                </a:ext>
              </a:extLst>
            </p:cNvPr>
            <p:cNvGrpSpPr/>
            <p:nvPr userDrawn="1"/>
          </p:nvGrpSpPr>
          <p:grpSpPr>
            <a:xfrm rot="17490311">
              <a:off x="70319" y="53460"/>
              <a:ext cx="360040" cy="360040"/>
              <a:chOff x="2915816" y="2504283"/>
              <a:chExt cx="360040" cy="360040"/>
            </a:xfr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grpSpPr>
          <p:sp>
            <p:nvSpPr>
              <p:cNvPr id="28" name="円/楕円 28">
                <a:extLst>
                  <a:ext uri="{FF2B5EF4-FFF2-40B4-BE49-F238E27FC236}">
                    <a16:creationId xmlns:a16="http://schemas.microsoft.com/office/drawing/2014/main" id="{2925E093-798E-4614-89B4-C1CC420BCEC4}"/>
                  </a:ext>
                </a:extLst>
              </p:cNvPr>
              <p:cNvSpPr/>
              <p:nvPr userDrawn="1"/>
            </p:nvSpPr>
            <p:spPr>
              <a:xfrm>
                <a:off x="2915816" y="2504283"/>
                <a:ext cx="360040" cy="36004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" name="円/楕円 31">
                <a:extLst>
                  <a:ext uri="{FF2B5EF4-FFF2-40B4-BE49-F238E27FC236}">
                    <a16:creationId xmlns:a16="http://schemas.microsoft.com/office/drawing/2014/main" id="{F9C17740-38DC-4474-98CA-6044EB1DECDD}"/>
                  </a:ext>
                </a:extLst>
              </p:cNvPr>
              <p:cNvSpPr/>
              <p:nvPr userDrawn="1"/>
            </p:nvSpPr>
            <p:spPr>
              <a:xfrm rot="2555416" flipV="1">
                <a:off x="3112250" y="2595424"/>
                <a:ext cx="120667" cy="95546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47000">
                    <a:schemeClr val="bg1"/>
                  </a:gs>
                  <a:gs pos="100000">
                    <a:srgbClr val="FF0000"/>
                  </a:gs>
                </a:gsLst>
                <a:path path="circle">
                  <a:fillToRect l="100000" t="100000"/>
                </a:path>
                <a:tileRect r="-100000" b="-10000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2" name="涙形 11">
              <a:extLst>
                <a:ext uri="{FF2B5EF4-FFF2-40B4-BE49-F238E27FC236}">
                  <a16:creationId xmlns:a16="http://schemas.microsoft.com/office/drawing/2014/main" id="{D9598A15-2484-4EBF-889E-A105D6EE57F9}"/>
                </a:ext>
              </a:extLst>
            </p:cNvPr>
            <p:cNvSpPr/>
            <p:nvPr userDrawn="1"/>
          </p:nvSpPr>
          <p:spPr>
            <a:xfrm rot="6121990">
              <a:off x="254587" y="397809"/>
              <a:ext cx="393429" cy="247982"/>
            </a:xfrm>
            <a:prstGeom prst="teardrop">
              <a:avLst/>
            </a:prstGeom>
            <a:gradFill flip="none" rotWithShape="1">
              <a:gsLst>
                <a:gs pos="0">
                  <a:srgbClr val="FFFF00"/>
                </a:gs>
                <a:gs pos="62000">
                  <a:srgbClr val="336600"/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2700000" scaled="1"/>
              <a:tileRect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涙形 12">
              <a:extLst>
                <a:ext uri="{FF2B5EF4-FFF2-40B4-BE49-F238E27FC236}">
                  <a16:creationId xmlns:a16="http://schemas.microsoft.com/office/drawing/2014/main" id="{F8BB5C9A-78A5-444C-B0E4-BC15FF094AD4}"/>
                </a:ext>
              </a:extLst>
            </p:cNvPr>
            <p:cNvSpPr/>
            <p:nvPr userDrawn="1"/>
          </p:nvSpPr>
          <p:spPr>
            <a:xfrm rot="6638534">
              <a:off x="88042" y="708119"/>
              <a:ext cx="362855" cy="274969"/>
            </a:xfrm>
            <a:prstGeom prst="teardrop">
              <a:avLst/>
            </a:prstGeom>
            <a:gradFill flip="none" rotWithShape="1">
              <a:gsLst>
                <a:gs pos="0">
                  <a:srgbClr val="FFFF00"/>
                </a:gs>
                <a:gs pos="62000">
                  <a:srgbClr val="336600"/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2700000" scaled="1"/>
              <a:tileRect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涙形 13">
              <a:extLst>
                <a:ext uri="{FF2B5EF4-FFF2-40B4-BE49-F238E27FC236}">
                  <a16:creationId xmlns:a16="http://schemas.microsoft.com/office/drawing/2014/main" id="{3E5AE90B-E93F-40F5-BCB4-F06C4A44671F}"/>
                </a:ext>
              </a:extLst>
            </p:cNvPr>
            <p:cNvSpPr/>
            <p:nvPr userDrawn="1"/>
          </p:nvSpPr>
          <p:spPr>
            <a:xfrm rot="11390976">
              <a:off x="8532205" y="116013"/>
              <a:ext cx="289665" cy="246604"/>
            </a:xfrm>
            <a:prstGeom prst="teardrop">
              <a:avLst/>
            </a:prstGeom>
            <a:gradFill flip="none" rotWithShape="1">
              <a:gsLst>
                <a:gs pos="0">
                  <a:srgbClr val="FFFF00"/>
                </a:gs>
                <a:gs pos="62000">
                  <a:srgbClr val="336600"/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2700000" scaled="1"/>
              <a:tileRect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涙形 14">
              <a:extLst>
                <a:ext uri="{FF2B5EF4-FFF2-40B4-BE49-F238E27FC236}">
                  <a16:creationId xmlns:a16="http://schemas.microsoft.com/office/drawing/2014/main" id="{8ADF8266-E1DC-4943-8611-4D76823C2652}"/>
                </a:ext>
              </a:extLst>
            </p:cNvPr>
            <p:cNvSpPr/>
            <p:nvPr userDrawn="1"/>
          </p:nvSpPr>
          <p:spPr>
            <a:xfrm rot="8751128">
              <a:off x="8765685" y="387256"/>
              <a:ext cx="289665" cy="246604"/>
            </a:xfrm>
            <a:prstGeom prst="teardrop">
              <a:avLst/>
            </a:prstGeom>
            <a:gradFill flip="none" rotWithShape="1">
              <a:gsLst>
                <a:gs pos="0">
                  <a:srgbClr val="FFFF00"/>
                </a:gs>
                <a:gs pos="62000">
                  <a:srgbClr val="336600"/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2700000" scaled="1"/>
              <a:tileRect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16" name="グループ化 15">
              <a:extLst>
                <a:ext uri="{FF2B5EF4-FFF2-40B4-BE49-F238E27FC236}">
                  <a16:creationId xmlns:a16="http://schemas.microsoft.com/office/drawing/2014/main" id="{C153BB89-5AB5-4012-9693-3E5AF96EAD0F}"/>
                </a:ext>
              </a:extLst>
            </p:cNvPr>
            <p:cNvGrpSpPr/>
            <p:nvPr userDrawn="1"/>
          </p:nvGrpSpPr>
          <p:grpSpPr>
            <a:xfrm rot="17490311">
              <a:off x="8730499" y="36318"/>
              <a:ext cx="360040" cy="360040"/>
              <a:chOff x="2915816" y="2504283"/>
              <a:chExt cx="360040" cy="360040"/>
            </a:xfrm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grpSpPr>
          <p:sp>
            <p:nvSpPr>
              <p:cNvPr id="26" name="円/楕円 48">
                <a:extLst>
                  <a:ext uri="{FF2B5EF4-FFF2-40B4-BE49-F238E27FC236}">
                    <a16:creationId xmlns:a16="http://schemas.microsoft.com/office/drawing/2014/main" id="{52CDC15F-5B20-4A44-B86D-455F4DFE5ADA}"/>
                  </a:ext>
                </a:extLst>
              </p:cNvPr>
              <p:cNvSpPr/>
              <p:nvPr userDrawn="1"/>
            </p:nvSpPr>
            <p:spPr>
              <a:xfrm>
                <a:off x="2915816" y="2504283"/>
                <a:ext cx="360040" cy="36004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" name="円/楕円 49">
                <a:extLst>
                  <a:ext uri="{FF2B5EF4-FFF2-40B4-BE49-F238E27FC236}">
                    <a16:creationId xmlns:a16="http://schemas.microsoft.com/office/drawing/2014/main" id="{8F6B27EF-427E-4242-B86F-749299B51DA0}"/>
                  </a:ext>
                </a:extLst>
              </p:cNvPr>
              <p:cNvSpPr/>
              <p:nvPr userDrawn="1"/>
            </p:nvSpPr>
            <p:spPr>
              <a:xfrm rot="2555416" flipV="1">
                <a:off x="3112250" y="2595424"/>
                <a:ext cx="120667" cy="95546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47000">
                    <a:schemeClr val="bg1"/>
                  </a:gs>
                  <a:gs pos="100000">
                    <a:srgbClr val="FF0000"/>
                  </a:gs>
                </a:gsLst>
                <a:path path="circle">
                  <a:fillToRect l="100000" t="100000"/>
                </a:path>
                <a:tileRect r="-100000" b="-10000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7" name="涙形 16">
              <a:extLst>
                <a:ext uri="{FF2B5EF4-FFF2-40B4-BE49-F238E27FC236}">
                  <a16:creationId xmlns:a16="http://schemas.microsoft.com/office/drawing/2014/main" id="{3D7D965E-6B96-4561-9834-78AA25C9D091}"/>
                </a:ext>
              </a:extLst>
            </p:cNvPr>
            <p:cNvSpPr/>
            <p:nvPr userDrawn="1"/>
          </p:nvSpPr>
          <p:spPr>
            <a:xfrm rot="6638534">
              <a:off x="102004" y="1112080"/>
              <a:ext cx="256726" cy="222074"/>
            </a:xfrm>
            <a:prstGeom prst="teardrop">
              <a:avLst/>
            </a:prstGeom>
            <a:gradFill flip="none" rotWithShape="1">
              <a:gsLst>
                <a:gs pos="0">
                  <a:srgbClr val="FFFF00"/>
                </a:gs>
                <a:gs pos="62000">
                  <a:srgbClr val="336600"/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2700000" scaled="1"/>
              <a:tileRect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涙形 17">
              <a:extLst>
                <a:ext uri="{FF2B5EF4-FFF2-40B4-BE49-F238E27FC236}">
                  <a16:creationId xmlns:a16="http://schemas.microsoft.com/office/drawing/2014/main" id="{89490044-6BD0-49CF-AEF1-58DC68C7374D}"/>
                </a:ext>
              </a:extLst>
            </p:cNvPr>
            <p:cNvSpPr/>
            <p:nvPr userDrawn="1"/>
          </p:nvSpPr>
          <p:spPr>
            <a:xfrm rot="5400000">
              <a:off x="8797245" y="796250"/>
              <a:ext cx="282264" cy="169849"/>
            </a:xfrm>
            <a:prstGeom prst="teardrop">
              <a:avLst/>
            </a:prstGeom>
            <a:gradFill flip="none" rotWithShape="1">
              <a:gsLst>
                <a:gs pos="0">
                  <a:srgbClr val="FFFF00"/>
                </a:gs>
                <a:gs pos="62000">
                  <a:srgbClr val="336600"/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2700000" scaled="1"/>
              <a:tileRect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涙形 18">
              <a:extLst>
                <a:ext uri="{FF2B5EF4-FFF2-40B4-BE49-F238E27FC236}">
                  <a16:creationId xmlns:a16="http://schemas.microsoft.com/office/drawing/2014/main" id="{E2F4571A-37CE-4EE6-BE4A-0086F779D7F6}"/>
                </a:ext>
              </a:extLst>
            </p:cNvPr>
            <p:cNvSpPr/>
            <p:nvPr userDrawn="1"/>
          </p:nvSpPr>
          <p:spPr>
            <a:xfrm rot="14477591">
              <a:off x="8554053" y="6267733"/>
              <a:ext cx="542428" cy="521203"/>
            </a:xfrm>
            <a:prstGeom prst="teardrop">
              <a:avLst/>
            </a:prstGeom>
            <a:gradFill flip="none" rotWithShape="1">
              <a:gsLst>
                <a:gs pos="0">
                  <a:srgbClr val="FFFF00"/>
                </a:gs>
                <a:gs pos="62000">
                  <a:srgbClr val="336600"/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2700000" scaled="1"/>
              <a:tileRect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涙形 19">
              <a:extLst>
                <a:ext uri="{FF2B5EF4-FFF2-40B4-BE49-F238E27FC236}">
                  <a16:creationId xmlns:a16="http://schemas.microsoft.com/office/drawing/2014/main" id="{776413F7-1183-4A82-A9AE-F0BD4661EC3D}"/>
                </a:ext>
              </a:extLst>
            </p:cNvPr>
            <p:cNvSpPr/>
            <p:nvPr userDrawn="1"/>
          </p:nvSpPr>
          <p:spPr>
            <a:xfrm rot="589614">
              <a:off x="330401" y="6554925"/>
              <a:ext cx="477876" cy="267331"/>
            </a:xfrm>
            <a:prstGeom prst="teardrop">
              <a:avLst/>
            </a:prstGeom>
            <a:gradFill flip="none" rotWithShape="1">
              <a:gsLst>
                <a:gs pos="0">
                  <a:srgbClr val="FFFF00"/>
                </a:gs>
                <a:gs pos="62000">
                  <a:srgbClr val="336600"/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2700000" scaled="1"/>
              <a:tileRect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涙形 20">
              <a:extLst>
                <a:ext uri="{FF2B5EF4-FFF2-40B4-BE49-F238E27FC236}">
                  <a16:creationId xmlns:a16="http://schemas.microsoft.com/office/drawing/2014/main" id="{2A11EAE0-6A94-4F35-8E3A-B9AE408B267A}"/>
                </a:ext>
              </a:extLst>
            </p:cNvPr>
            <p:cNvSpPr/>
            <p:nvPr userDrawn="1"/>
          </p:nvSpPr>
          <p:spPr>
            <a:xfrm rot="20794353">
              <a:off x="146587" y="6284327"/>
              <a:ext cx="362855" cy="274969"/>
            </a:xfrm>
            <a:prstGeom prst="teardrop">
              <a:avLst/>
            </a:prstGeom>
            <a:gradFill flip="none" rotWithShape="1">
              <a:gsLst>
                <a:gs pos="0">
                  <a:srgbClr val="FFFF00"/>
                </a:gs>
                <a:gs pos="62000">
                  <a:srgbClr val="336600"/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2700000" scaled="1"/>
              <a:tileRect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涙形 21">
              <a:extLst>
                <a:ext uri="{FF2B5EF4-FFF2-40B4-BE49-F238E27FC236}">
                  <a16:creationId xmlns:a16="http://schemas.microsoft.com/office/drawing/2014/main" id="{DD233479-CCB0-4FFB-A092-4423AE1A1282}"/>
                </a:ext>
              </a:extLst>
            </p:cNvPr>
            <p:cNvSpPr/>
            <p:nvPr userDrawn="1"/>
          </p:nvSpPr>
          <p:spPr>
            <a:xfrm rot="19837525">
              <a:off x="56058" y="5960953"/>
              <a:ext cx="256726" cy="222074"/>
            </a:xfrm>
            <a:prstGeom prst="teardrop">
              <a:avLst/>
            </a:prstGeom>
            <a:gradFill flip="none" rotWithShape="1">
              <a:gsLst>
                <a:gs pos="0">
                  <a:srgbClr val="FFFF00"/>
                </a:gs>
                <a:gs pos="62000">
                  <a:srgbClr val="336600"/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2700000" scaled="1"/>
              <a:tileRect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3" name="グループ化 22">
              <a:extLst>
                <a:ext uri="{FF2B5EF4-FFF2-40B4-BE49-F238E27FC236}">
                  <a16:creationId xmlns:a16="http://schemas.microsoft.com/office/drawing/2014/main" id="{DC1192E2-0118-4900-9E47-755385AD0DB4}"/>
                </a:ext>
              </a:extLst>
            </p:cNvPr>
            <p:cNvGrpSpPr/>
            <p:nvPr userDrawn="1"/>
          </p:nvGrpSpPr>
          <p:grpSpPr>
            <a:xfrm rot="17490311">
              <a:off x="54043" y="6434789"/>
              <a:ext cx="360040" cy="360040"/>
              <a:chOff x="2915816" y="2504283"/>
              <a:chExt cx="360040" cy="360040"/>
            </a:xfrm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grpSpPr>
          <p:sp>
            <p:nvSpPr>
              <p:cNvPr id="24" name="円/楕円 45">
                <a:extLst>
                  <a:ext uri="{FF2B5EF4-FFF2-40B4-BE49-F238E27FC236}">
                    <a16:creationId xmlns:a16="http://schemas.microsoft.com/office/drawing/2014/main" id="{4F65B232-EF96-41F2-AC38-15233B458814}"/>
                  </a:ext>
                </a:extLst>
              </p:cNvPr>
              <p:cNvSpPr/>
              <p:nvPr userDrawn="1"/>
            </p:nvSpPr>
            <p:spPr>
              <a:xfrm>
                <a:off x="2915816" y="2504283"/>
                <a:ext cx="360040" cy="36004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" name="円/楕円 46">
                <a:extLst>
                  <a:ext uri="{FF2B5EF4-FFF2-40B4-BE49-F238E27FC236}">
                    <a16:creationId xmlns:a16="http://schemas.microsoft.com/office/drawing/2014/main" id="{E96BFCC1-8912-4E66-BDD5-7394B89D86F6}"/>
                  </a:ext>
                </a:extLst>
              </p:cNvPr>
              <p:cNvSpPr/>
              <p:nvPr userDrawn="1"/>
            </p:nvSpPr>
            <p:spPr>
              <a:xfrm rot="2555416" flipV="1">
                <a:off x="3112250" y="2595424"/>
                <a:ext cx="120667" cy="95546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47000">
                    <a:schemeClr val="bg1"/>
                  </a:gs>
                  <a:gs pos="100000">
                    <a:srgbClr val="FF0000"/>
                  </a:gs>
                </a:gsLst>
                <a:path path="circle">
                  <a:fillToRect l="100000" t="100000"/>
                </a:path>
                <a:tileRect r="-100000" b="-10000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782216" y="6376243"/>
            <a:ext cx="1053480" cy="3452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1CE38B99-2888-44CD-ACD2-3EA5A3323A17}" type="datetime1">
              <a:rPr lang="ja-JP" altLang="en-US" smtClean="0"/>
              <a:t>2019/9/10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1947776" y="6381328"/>
            <a:ext cx="53250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380311" y="6376243"/>
            <a:ext cx="16104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3">
            <a:extLst>
              <a:ext uri="{FF2B5EF4-FFF2-40B4-BE49-F238E27FC236}">
                <a16:creationId xmlns:a16="http://schemas.microsoft.com/office/drawing/2014/main" id="{67838786-2250-47B3-B4D9-16B9DEE121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9712" y="2492896"/>
            <a:ext cx="201933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000" b="1" dirty="0">
                <a:latin typeface="Malgun Gothic" panose="020B0503020000020004" pitchFamily="34" charset="-127"/>
                <a:ea typeface="Malgun Gothic" panose="020B0503020000020004" pitchFamily="34" charset="-127"/>
                <a:cs typeface="Meiryo UI" panose="020B0604030504040204" pitchFamily="50" charset="-128"/>
              </a:rPr>
              <a:t>Type Text Here</a:t>
            </a:r>
            <a:endParaRPr lang="ja-JP" altLang="en-US" sz="2000" b="1" dirty="0">
              <a:latin typeface="Malgun Gothic" panose="020B0503020000020004" pitchFamily="34" charset="-127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301DB24-6337-4E80-B1FA-D0A68389A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D6A0E-0C66-4BA6-8EA6-1BDBC1C4CD23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FC2E4B9-F672-41C1-862C-427DED12C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062C60F-8588-4ED2-94BA-74FC4B7C5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71758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Malgun Gothic</vt:lpstr>
      <vt:lpstr>メイリオ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owner</dc:creator>
  <cp:lastModifiedBy>TransWriter</cp:lastModifiedBy>
  <cp:revision>1</cp:revision>
  <dcterms:created xsi:type="dcterms:W3CDTF">2019-09-10T13:09:21Z</dcterms:created>
  <dcterms:modified xsi:type="dcterms:W3CDTF">2019-09-10T13:14:48Z</dcterms:modified>
</cp:coreProperties>
</file>