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91442E-539C-4334-B943-C5307DC7DC09}" v="16" dt="2019-09-10T13:20:12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BF91442E-539C-4334-B943-C5307DC7DC09}"/>
    <pc:docChg chg="undo custSel addSld modSld modMainMaster">
      <pc:chgData name="土方千春" userId="2363c2a7-d906-4e78-b1f8-36e725bb9189" providerId="ADAL" clId="{BF91442E-539C-4334-B943-C5307DC7DC09}" dt="2019-09-10T13:19:57.097" v="37" actId="14100"/>
      <pc:docMkLst>
        <pc:docMk/>
      </pc:docMkLst>
      <pc:sldChg chg="delSp add">
        <pc:chgData name="土方千春" userId="2363c2a7-d906-4e78-b1f8-36e725bb9189" providerId="ADAL" clId="{BF91442E-539C-4334-B943-C5307DC7DC09}" dt="2019-09-10T13:15:30.407" v="1"/>
        <pc:sldMkLst>
          <pc:docMk/>
          <pc:sldMk cId="1495173469" sldId="256"/>
        </pc:sldMkLst>
        <pc:spChg chg="del">
          <ac:chgData name="土方千春" userId="2363c2a7-d906-4e78-b1f8-36e725bb9189" providerId="ADAL" clId="{BF91442E-539C-4334-B943-C5307DC7DC09}" dt="2019-09-10T13:15:30.407" v="1"/>
          <ac:spMkLst>
            <pc:docMk/>
            <pc:sldMk cId="1495173469" sldId="256"/>
            <ac:spMk id="2" creationId="{433F1251-3BC7-4C48-82B4-44514DA4637F}"/>
          </ac:spMkLst>
        </pc:spChg>
        <pc:spChg chg="del">
          <ac:chgData name="土方千春" userId="2363c2a7-d906-4e78-b1f8-36e725bb9189" providerId="ADAL" clId="{BF91442E-539C-4334-B943-C5307DC7DC09}" dt="2019-09-10T13:15:30.407" v="1"/>
          <ac:spMkLst>
            <pc:docMk/>
            <pc:sldMk cId="1495173469" sldId="256"/>
            <ac:spMk id="3" creationId="{80C6212F-3424-464B-ADC8-5906DD50BCC9}"/>
          </ac:spMkLst>
        </pc:spChg>
      </pc:sldChg>
      <pc:sldMasterChg chg="addSp delSp modSp">
        <pc:chgData name="土方千春" userId="2363c2a7-d906-4e78-b1f8-36e725bb9189" providerId="ADAL" clId="{BF91442E-539C-4334-B943-C5307DC7DC09}" dt="2019-09-10T13:19:57.097" v="37" actId="14100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BF91442E-539C-4334-B943-C5307DC7DC09}" dt="2019-09-10T13:18:18.555" v="27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BF91442E-539C-4334-B943-C5307DC7DC09}" dt="2019-09-10T13:19:29.989" v="36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BF91442E-539C-4334-B943-C5307DC7DC09}" dt="2019-09-10T13:17:44.658" v="22" actId="1410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BF91442E-539C-4334-B943-C5307DC7DC09}" dt="2019-09-10T13:17:50.137" v="23" actId="1410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BF91442E-539C-4334-B943-C5307DC7DC09}" dt="2019-09-10T13:17:56.638" v="24" actId="1036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土方千春" userId="2363c2a7-d906-4e78-b1f8-36e725bb9189" providerId="ADAL" clId="{BF91442E-539C-4334-B943-C5307DC7DC09}" dt="2019-09-10T13:19:06.130" v="33" actId="164"/>
          <ac:spMkLst>
            <pc:docMk/>
            <pc:sldMasterMk cId="0" sldId="2147483648"/>
            <ac:spMk id="7" creationId="{A80382FD-B7A3-4156-A110-B06D45B93A62}"/>
          </ac:spMkLst>
        </pc:spChg>
        <pc:spChg chg="add mod">
          <ac:chgData name="土方千春" userId="2363c2a7-d906-4e78-b1f8-36e725bb9189" providerId="ADAL" clId="{BF91442E-539C-4334-B943-C5307DC7DC09}" dt="2019-09-10T13:18:29.698" v="28" actId="164"/>
          <ac:spMkLst>
            <pc:docMk/>
            <pc:sldMasterMk cId="0" sldId="2147483648"/>
            <ac:spMk id="8" creationId="{4BCF160D-CBB6-40D7-B238-23F37ABB3477}"/>
          </ac:spMkLst>
        </pc:spChg>
        <pc:spChg chg="add mod">
          <ac:chgData name="土方千春" userId="2363c2a7-d906-4e78-b1f8-36e725bb9189" providerId="ADAL" clId="{BF91442E-539C-4334-B943-C5307DC7DC09}" dt="2019-09-10T13:18:29.698" v="28" actId="164"/>
          <ac:spMkLst>
            <pc:docMk/>
            <pc:sldMasterMk cId="0" sldId="2147483648"/>
            <ac:spMk id="9" creationId="{553141CC-3EA2-4937-9EE0-1B4C4FFCF246}"/>
          </ac:spMkLst>
        </pc:spChg>
        <pc:spChg chg="add del mod">
          <ac:chgData name="土方千春" userId="2363c2a7-d906-4e78-b1f8-36e725bb9189" providerId="ADAL" clId="{BF91442E-539C-4334-B943-C5307DC7DC09}" dt="2019-09-10T13:16:48.814" v="9" actId="478"/>
          <ac:spMkLst>
            <pc:docMk/>
            <pc:sldMasterMk cId="0" sldId="2147483648"/>
            <ac:spMk id="10" creationId="{9BCC7E39-D392-4D49-B6B6-49855A7D01C0}"/>
          </ac:spMkLst>
        </pc:spChg>
        <pc:spChg chg="add mod">
          <ac:chgData name="土方千春" userId="2363c2a7-d906-4e78-b1f8-36e725bb9189" providerId="ADAL" clId="{BF91442E-539C-4334-B943-C5307DC7DC09}" dt="2019-09-10T13:18:29.698" v="28" actId="164"/>
          <ac:spMkLst>
            <pc:docMk/>
            <pc:sldMasterMk cId="0" sldId="2147483648"/>
            <ac:spMk id="11" creationId="{2F62A90A-848E-47EF-8C72-0714E0EC741D}"/>
          </ac:spMkLst>
        </pc:spChg>
        <pc:spChg chg="add mod">
          <ac:chgData name="土方千春" userId="2363c2a7-d906-4e78-b1f8-36e725bb9189" providerId="ADAL" clId="{BF91442E-539C-4334-B943-C5307DC7DC09}" dt="2019-09-10T13:18:29.698" v="28" actId="164"/>
          <ac:spMkLst>
            <pc:docMk/>
            <pc:sldMasterMk cId="0" sldId="2147483648"/>
            <ac:spMk id="12" creationId="{AA82C1DA-0B89-4D9B-A71C-4E972F8BFA32}"/>
          </ac:spMkLst>
        </pc:spChg>
        <pc:spChg chg="add mod ord">
          <ac:chgData name="土方千春" userId="2363c2a7-d906-4e78-b1f8-36e725bb9189" providerId="ADAL" clId="{BF91442E-539C-4334-B943-C5307DC7DC09}" dt="2019-09-10T13:19:06.130" v="33" actId="164"/>
          <ac:spMkLst>
            <pc:docMk/>
            <pc:sldMasterMk cId="0" sldId="2147483648"/>
            <ac:spMk id="13" creationId="{5F83925D-AA2E-46B8-A72A-E8D48155A104}"/>
          </ac:spMkLst>
        </pc:spChg>
        <pc:grpChg chg="add mod ord">
          <ac:chgData name="土方千春" userId="2363c2a7-d906-4e78-b1f8-36e725bb9189" providerId="ADAL" clId="{BF91442E-539C-4334-B943-C5307DC7DC09}" dt="2019-09-10T13:19:57.097" v="37" actId="14100"/>
          <ac:grpSpMkLst>
            <pc:docMk/>
            <pc:sldMasterMk cId="0" sldId="2147483648"/>
            <ac:grpSpMk id="15" creationId="{89C7DF57-09CF-4E6E-A9BC-C62B44CA6E71}"/>
          </ac:grpSpMkLst>
        </pc:grpChg>
        <pc:grpChg chg="add mod ord">
          <ac:chgData name="土方千春" userId="2363c2a7-d906-4e78-b1f8-36e725bb9189" providerId="ADAL" clId="{BF91442E-539C-4334-B943-C5307DC7DC09}" dt="2019-09-10T13:19:13.846" v="34" actId="167"/>
          <ac:grpSpMkLst>
            <pc:docMk/>
            <pc:sldMasterMk cId="0" sldId="2147483648"/>
            <ac:grpSpMk id="16" creationId="{5E2A49AD-0AC1-4824-AD75-B032B26F10B3}"/>
          </ac:grpSpMkLst>
        </pc:grpChg>
        <pc:cxnChg chg="add mod">
          <ac:chgData name="土方千春" userId="2363c2a7-d906-4e78-b1f8-36e725bb9189" providerId="ADAL" clId="{BF91442E-539C-4334-B943-C5307DC7DC09}" dt="2019-09-10T13:19:19.649" v="35" actId="1035"/>
          <ac:cxnSpMkLst>
            <pc:docMk/>
            <pc:sldMasterMk cId="0" sldId="2147483648"/>
            <ac:cxnSpMk id="14" creationId="{98330D80-A49D-4D23-892B-BE9EE0DCA179}"/>
          </ac:cxnSpMkLst>
        </pc:cxn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FB9D1-F9F4-4960-9630-E107E42D953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079AD-DC72-4228-8065-6CACE053A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7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D374-586F-438A-8AD9-4CB6A094143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CFDD-A0A9-4874-99E8-620813B0BC8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55ABB-3D20-4037-AE72-B959B87E053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3502-B407-402E-83EB-09C7AF3563F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8B3E-C712-46AB-830E-539C0F42524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667-C706-4E45-AA71-3D4AFBDDCA8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D67-623C-418D-852C-204F008BA3E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8781-77A7-43B3-8BA0-A77AEFD1D97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F9DB-2C99-4102-8A51-3AA55CC2FAA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6614-15F4-4E17-88F5-CE539AF918F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F8B7-BBA7-4011-AD44-438C399475E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E2A49AD-0AC1-4824-AD75-B032B26F10B3}"/>
              </a:ext>
            </a:extLst>
          </p:cNvPr>
          <p:cNvGrpSpPr/>
          <p:nvPr userDrawn="1"/>
        </p:nvGrpSpPr>
        <p:grpSpPr>
          <a:xfrm>
            <a:off x="8604448" y="-27384"/>
            <a:ext cx="576064" cy="6480720"/>
            <a:chOff x="8604448" y="-27384"/>
            <a:chExt cx="576064" cy="6480720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A80382FD-B7A3-4156-A110-B06D45B93A62}"/>
                </a:ext>
              </a:extLst>
            </p:cNvPr>
            <p:cNvSpPr/>
            <p:nvPr userDrawn="1"/>
          </p:nvSpPr>
          <p:spPr>
            <a:xfrm>
              <a:off x="9036496" y="15358"/>
              <a:ext cx="72009" cy="6437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5F83925D-AA2E-46B8-A72A-E8D48155A104}"/>
                </a:ext>
              </a:extLst>
            </p:cNvPr>
            <p:cNvSpPr/>
            <p:nvPr userDrawn="1"/>
          </p:nvSpPr>
          <p:spPr>
            <a:xfrm>
              <a:off x="8604448" y="-27384"/>
              <a:ext cx="576064" cy="365125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8330D80-A49D-4D23-892B-BE9EE0DCA17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964488" y="332656"/>
              <a:ext cx="0" cy="6082109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89C7DF57-09CF-4E6E-A9BC-C62B44CA6E71}"/>
              </a:ext>
            </a:extLst>
          </p:cNvPr>
          <p:cNvGrpSpPr/>
          <p:nvPr userDrawn="1"/>
        </p:nvGrpSpPr>
        <p:grpSpPr>
          <a:xfrm>
            <a:off x="0" y="-18128"/>
            <a:ext cx="1306473" cy="1718936"/>
            <a:chOff x="0" y="-18128"/>
            <a:chExt cx="1331640" cy="1790944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4BCF160D-CBB6-40D7-B238-23F37ABB3477}"/>
                </a:ext>
              </a:extLst>
            </p:cNvPr>
            <p:cNvSpPr/>
            <p:nvPr userDrawn="1"/>
          </p:nvSpPr>
          <p:spPr>
            <a:xfrm>
              <a:off x="0" y="-18128"/>
              <a:ext cx="851013" cy="15029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553141CC-3EA2-4937-9EE0-1B4C4FFCF246}"/>
                </a:ext>
              </a:extLst>
            </p:cNvPr>
            <p:cNvSpPr/>
            <p:nvPr userDrawn="1"/>
          </p:nvSpPr>
          <p:spPr>
            <a:xfrm>
              <a:off x="107504" y="110508"/>
              <a:ext cx="1224136" cy="1662308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フリーフォーム 31">
              <a:extLst>
                <a:ext uri="{FF2B5EF4-FFF2-40B4-BE49-F238E27FC236}">
                  <a16:creationId xmlns:a16="http://schemas.microsoft.com/office/drawing/2014/main" id="{2F62A90A-848E-47EF-8C72-0714E0EC741D}"/>
                </a:ext>
              </a:extLst>
            </p:cNvPr>
            <p:cNvSpPr/>
            <p:nvPr userDrawn="1"/>
          </p:nvSpPr>
          <p:spPr>
            <a:xfrm>
              <a:off x="316853" y="238127"/>
              <a:ext cx="534160" cy="599832"/>
            </a:xfrm>
            <a:custGeom>
              <a:avLst/>
              <a:gdLst>
                <a:gd name="connsiteX0" fmla="*/ 0 w 847001"/>
                <a:gd name="connsiteY0" fmla="*/ 1174932 h 1183913"/>
                <a:gd name="connsiteX1" fmla="*/ 498764 w 847001"/>
                <a:gd name="connsiteY1" fmla="*/ 1122977 h 1183913"/>
                <a:gd name="connsiteX2" fmla="*/ 820882 w 847001"/>
                <a:gd name="connsiteY2" fmla="*/ 717732 h 1183913"/>
                <a:gd name="connsiteX3" fmla="*/ 779318 w 847001"/>
                <a:gd name="connsiteY3" fmla="*/ 177405 h 1183913"/>
                <a:gd name="connsiteX4" fmla="*/ 394855 w 847001"/>
                <a:gd name="connsiteY4" fmla="*/ 759 h 1183913"/>
                <a:gd name="connsiteX5" fmla="*/ 103909 w 847001"/>
                <a:gd name="connsiteY5" fmla="*/ 229359 h 1183913"/>
                <a:gd name="connsiteX6" fmla="*/ 176646 w 847001"/>
                <a:gd name="connsiteY6" fmla="*/ 634605 h 1183913"/>
                <a:gd name="connsiteX7" fmla="*/ 529937 w 847001"/>
                <a:gd name="connsiteY7" fmla="*/ 655386 h 1183913"/>
                <a:gd name="connsiteX8" fmla="*/ 623455 w 847001"/>
                <a:gd name="connsiteY8" fmla="*/ 374832 h 1183913"/>
                <a:gd name="connsiteX9" fmla="*/ 415637 w 847001"/>
                <a:gd name="connsiteY9" fmla="*/ 281314 h 1183913"/>
                <a:gd name="connsiteX10" fmla="*/ 363682 w 847001"/>
                <a:gd name="connsiteY10" fmla="*/ 395614 h 1183913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23455 w 847001"/>
                <a:gd name="connsiteY8" fmla="*/ 37527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34082 w 847001"/>
                <a:gd name="connsiteY10" fmla="*/ 304900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444718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59244 w 856350"/>
                <a:gd name="connsiteY7" fmla="*/ 259146 h 1198269"/>
                <a:gd name="connsiteX8" fmla="*/ 176646 w 856350"/>
                <a:gd name="connsiteY8" fmla="*/ 602662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6352"/>
                <a:gd name="connsiteY0" fmla="*/ 1189288 h 1198269"/>
                <a:gd name="connsiteX1" fmla="*/ 498764 w 856352"/>
                <a:gd name="connsiteY1" fmla="*/ 1137333 h 1198269"/>
                <a:gd name="connsiteX2" fmla="*/ 820882 w 856352"/>
                <a:gd name="connsiteY2" fmla="*/ 732088 h 1198269"/>
                <a:gd name="connsiteX3" fmla="*/ 843457 w 856352"/>
                <a:gd name="connsiteY3" fmla="*/ 406754 h 1198269"/>
                <a:gd name="connsiteX4" fmla="*/ 779318 w 856352"/>
                <a:gd name="connsiteY4" fmla="*/ 191761 h 1198269"/>
                <a:gd name="connsiteX5" fmla="*/ 640561 w 856352"/>
                <a:gd name="connsiteY5" fmla="*/ 44080 h 1198269"/>
                <a:gd name="connsiteX6" fmla="*/ 394855 w 856352"/>
                <a:gd name="connsiteY6" fmla="*/ 15115 h 1198269"/>
                <a:gd name="connsiteX7" fmla="*/ 177689 w 856352"/>
                <a:gd name="connsiteY7" fmla="*/ 259146 h 1198269"/>
                <a:gd name="connsiteX8" fmla="*/ 176646 w 856352"/>
                <a:gd name="connsiteY8" fmla="*/ 602662 h 1198269"/>
                <a:gd name="connsiteX9" fmla="*/ 351588 w 856352"/>
                <a:gd name="connsiteY9" fmla="*/ 715413 h 1198269"/>
                <a:gd name="connsiteX10" fmla="*/ 529937 w 856352"/>
                <a:gd name="connsiteY10" fmla="*/ 669742 h 1198269"/>
                <a:gd name="connsiteX11" fmla="*/ 605011 w 856352"/>
                <a:gd name="connsiteY11" fmla="*/ 458636 h 1198269"/>
                <a:gd name="connsiteX12" fmla="*/ 548334 w 856352"/>
                <a:gd name="connsiteY12" fmla="*/ 329590 h 1198269"/>
                <a:gd name="connsiteX13" fmla="*/ 434082 w 856352"/>
                <a:gd name="connsiteY13" fmla="*/ 318818 h 1198269"/>
                <a:gd name="connsiteX14" fmla="*/ 363683 w 856352"/>
                <a:gd name="connsiteY14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77689 w 856350"/>
                <a:gd name="connsiteY7" fmla="*/ 259146 h 1198269"/>
                <a:gd name="connsiteX8" fmla="*/ 195091 w 856350"/>
                <a:gd name="connsiteY8" fmla="*/ 594946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3308"/>
                <a:gd name="connsiteY0" fmla="*/ 1189288 h 1199665"/>
                <a:gd name="connsiteX1" fmla="*/ 498764 w 853308"/>
                <a:gd name="connsiteY1" fmla="*/ 1137333 h 1199665"/>
                <a:gd name="connsiteX2" fmla="*/ 814734 w 853308"/>
                <a:gd name="connsiteY2" fmla="*/ 701223 h 1199665"/>
                <a:gd name="connsiteX3" fmla="*/ 843457 w 853308"/>
                <a:gd name="connsiteY3" fmla="*/ 406754 h 1199665"/>
                <a:gd name="connsiteX4" fmla="*/ 779318 w 853308"/>
                <a:gd name="connsiteY4" fmla="*/ 191761 h 1199665"/>
                <a:gd name="connsiteX5" fmla="*/ 640561 w 853308"/>
                <a:gd name="connsiteY5" fmla="*/ 44080 h 1199665"/>
                <a:gd name="connsiteX6" fmla="*/ 394855 w 853308"/>
                <a:gd name="connsiteY6" fmla="*/ 15115 h 1199665"/>
                <a:gd name="connsiteX7" fmla="*/ 177689 w 853308"/>
                <a:gd name="connsiteY7" fmla="*/ 259146 h 1199665"/>
                <a:gd name="connsiteX8" fmla="*/ 195091 w 853308"/>
                <a:gd name="connsiteY8" fmla="*/ 594946 h 1199665"/>
                <a:gd name="connsiteX9" fmla="*/ 351588 w 853308"/>
                <a:gd name="connsiteY9" fmla="*/ 715413 h 1199665"/>
                <a:gd name="connsiteX10" fmla="*/ 529937 w 853308"/>
                <a:gd name="connsiteY10" fmla="*/ 669742 h 1199665"/>
                <a:gd name="connsiteX11" fmla="*/ 605011 w 853308"/>
                <a:gd name="connsiteY11" fmla="*/ 458636 h 1199665"/>
                <a:gd name="connsiteX12" fmla="*/ 548334 w 853308"/>
                <a:gd name="connsiteY12" fmla="*/ 329590 h 1199665"/>
                <a:gd name="connsiteX13" fmla="*/ 434082 w 853308"/>
                <a:gd name="connsiteY13" fmla="*/ 318818 h 1199665"/>
                <a:gd name="connsiteX14" fmla="*/ 363683 w 853308"/>
                <a:gd name="connsiteY14" fmla="*/ 417686 h 1199665"/>
                <a:gd name="connsiteX0" fmla="*/ 0 w 855544"/>
                <a:gd name="connsiteY0" fmla="*/ 1189288 h 1199665"/>
                <a:gd name="connsiteX1" fmla="*/ 498764 w 855544"/>
                <a:gd name="connsiteY1" fmla="*/ 1137333 h 1199665"/>
                <a:gd name="connsiteX2" fmla="*/ 814734 w 855544"/>
                <a:gd name="connsiteY2" fmla="*/ 701223 h 1199665"/>
                <a:gd name="connsiteX3" fmla="*/ 843457 w 855544"/>
                <a:gd name="connsiteY3" fmla="*/ 406754 h 1199665"/>
                <a:gd name="connsiteX4" fmla="*/ 779318 w 855544"/>
                <a:gd name="connsiteY4" fmla="*/ 191761 h 1199665"/>
                <a:gd name="connsiteX5" fmla="*/ 640561 w 855544"/>
                <a:gd name="connsiteY5" fmla="*/ 44080 h 1199665"/>
                <a:gd name="connsiteX6" fmla="*/ 394855 w 855544"/>
                <a:gd name="connsiteY6" fmla="*/ 15115 h 1199665"/>
                <a:gd name="connsiteX7" fmla="*/ 177689 w 855544"/>
                <a:gd name="connsiteY7" fmla="*/ 259146 h 1199665"/>
                <a:gd name="connsiteX8" fmla="*/ 195091 w 855544"/>
                <a:gd name="connsiteY8" fmla="*/ 594946 h 1199665"/>
                <a:gd name="connsiteX9" fmla="*/ 351588 w 855544"/>
                <a:gd name="connsiteY9" fmla="*/ 715413 h 1199665"/>
                <a:gd name="connsiteX10" fmla="*/ 529937 w 855544"/>
                <a:gd name="connsiteY10" fmla="*/ 669742 h 1199665"/>
                <a:gd name="connsiteX11" fmla="*/ 605011 w 855544"/>
                <a:gd name="connsiteY11" fmla="*/ 458636 h 1199665"/>
                <a:gd name="connsiteX12" fmla="*/ 548334 w 855544"/>
                <a:gd name="connsiteY12" fmla="*/ 329590 h 1199665"/>
                <a:gd name="connsiteX13" fmla="*/ 434082 w 855544"/>
                <a:gd name="connsiteY13" fmla="*/ 318818 h 1199665"/>
                <a:gd name="connsiteX14" fmla="*/ 363683 w 855544"/>
                <a:gd name="connsiteY14" fmla="*/ 417686 h 1199665"/>
                <a:gd name="connsiteX0" fmla="*/ 0 w 851221"/>
                <a:gd name="connsiteY0" fmla="*/ 1189288 h 1199665"/>
                <a:gd name="connsiteX1" fmla="*/ 498764 w 851221"/>
                <a:gd name="connsiteY1" fmla="*/ 1137333 h 1199665"/>
                <a:gd name="connsiteX2" fmla="*/ 814734 w 851221"/>
                <a:gd name="connsiteY2" fmla="*/ 701223 h 1199665"/>
                <a:gd name="connsiteX3" fmla="*/ 843457 w 851221"/>
                <a:gd name="connsiteY3" fmla="*/ 406754 h 1199665"/>
                <a:gd name="connsiteX4" fmla="*/ 779318 w 851221"/>
                <a:gd name="connsiteY4" fmla="*/ 191761 h 1199665"/>
                <a:gd name="connsiteX5" fmla="*/ 640561 w 851221"/>
                <a:gd name="connsiteY5" fmla="*/ 44080 h 1199665"/>
                <a:gd name="connsiteX6" fmla="*/ 394855 w 851221"/>
                <a:gd name="connsiteY6" fmla="*/ 15115 h 1199665"/>
                <a:gd name="connsiteX7" fmla="*/ 177689 w 851221"/>
                <a:gd name="connsiteY7" fmla="*/ 259146 h 1199665"/>
                <a:gd name="connsiteX8" fmla="*/ 195091 w 851221"/>
                <a:gd name="connsiteY8" fmla="*/ 594946 h 1199665"/>
                <a:gd name="connsiteX9" fmla="*/ 351588 w 851221"/>
                <a:gd name="connsiteY9" fmla="*/ 715413 h 1199665"/>
                <a:gd name="connsiteX10" fmla="*/ 529937 w 851221"/>
                <a:gd name="connsiteY10" fmla="*/ 669742 h 1199665"/>
                <a:gd name="connsiteX11" fmla="*/ 605011 w 851221"/>
                <a:gd name="connsiteY11" fmla="*/ 458636 h 1199665"/>
                <a:gd name="connsiteX12" fmla="*/ 548334 w 851221"/>
                <a:gd name="connsiteY12" fmla="*/ 329590 h 1199665"/>
                <a:gd name="connsiteX13" fmla="*/ 434082 w 851221"/>
                <a:gd name="connsiteY13" fmla="*/ 318818 h 1199665"/>
                <a:gd name="connsiteX14" fmla="*/ 363683 w 851221"/>
                <a:gd name="connsiteY14" fmla="*/ 417686 h 119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51221" h="1199665">
                  <a:moveTo>
                    <a:pt x="0" y="1189288"/>
                  </a:moveTo>
                  <a:cubicBezTo>
                    <a:pt x="180975" y="1201410"/>
                    <a:pt x="362975" y="1218677"/>
                    <a:pt x="498764" y="1137333"/>
                  </a:cubicBezTo>
                  <a:cubicBezTo>
                    <a:pt x="634553" y="1055989"/>
                    <a:pt x="763434" y="869284"/>
                    <a:pt x="814734" y="701223"/>
                  </a:cubicBezTo>
                  <a:cubicBezTo>
                    <a:pt x="866034" y="533162"/>
                    <a:pt x="850384" y="496809"/>
                    <a:pt x="843457" y="406754"/>
                  </a:cubicBezTo>
                  <a:cubicBezTo>
                    <a:pt x="836530" y="316700"/>
                    <a:pt x="813134" y="252207"/>
                    <a:pt x="779318" y="191761"/>
                  </a:cubicBezTo>
                  <a:cubicBezTo>
                    <a:pt x="745502" y="131315"/>
                    <a:pt x="710786" y="96668"/>
                    <a:pt x="640561" y="44080"/>
                  </a:cubicBezTo>
                  <a:cubicBezTo>
                    <a:pt x="576484" y="14639"/>
                    <a:pt x="472000" y="-20729"/>
                    <a:pt x="394855" y="15115"/>
                  </a:cubicBezTo>
                  <a:cubicBezTo>
                    <a:pt x="317710" y="50959"/>
                    <a:pt x="210983" y="162508"/>
                    <a:pt x="177689" y="259146"/>
                  </a:cubicBezTo>
                  <a:cubicBezTo>
                    <a:pt x="144395" y="355784"/>
                    <a:pt x="166108" y="518902"/>
                    <a:pt x="195091" y="594946"/>
                  </a:cubicBezTo>
                  <a:cubicBezTo>
                    <a:pt x="224074" y="670990"/>
                    <a:pt x="292706" y="711950"/>
                    <a:pt x="351588" y="715413"/>
                  </a:cubicBezTo>
                  <a:cubicBezTo>
                    <a:pt x="410470" y="718876"/>
                    <a:pt x="487700" y="712538"/>
                    <a:pt x="529937" y="669742"/>
                  </a:cubicBezTo>
                  <a:cubicBezTo>
                    <a:pt x="572174" y="626946"/>
                    <a:pt x="601945" y="515328"/>
                    <a:pt x="605011" y="458636"/>
                  </a:cubicBezTo>
                  <a:cubicBezTo>
                    <a:pt x="608077" y="401944"/>
                    <a:pt x="576822" y="345177"/>
                    <a:pt x="548334" y="329590"/>
                  </a:cubicBezTo>
                  <a:cubicBezTo>
                    <a:pt x="519846" y="314003"/>
                    <a:pt x="464857" y="304135"/>
                    <a:pt x="434082" y="318818"/>
                  </a:cubicBezTo>
                  <a:cubicBezTo>
                    <a:pt x="403307" y="333501"/>
                    <a:pt x="368013" y="362268"/>
                    <a:pt x="363683" y="417686"/>
                  </a:cubicBezTo>
                </a:path>
              </a:pathLst>
            </a:custGeom>
            <a:noFill/>
            <a:ln w="66675" cap="rnd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フリーフォーム 33">
              <a:extLst>
                <a:ext uri="{FF2B5EF4-FFF2-40B4-BE49-F238E27FC236}">
                  <a16:creationId xmlns:a16="http://schemas.microsoft.com/office/drawing/2014/main" id="{AA82C1DA-0B89-4D9B-A71C-4E972F8BFA32}"/>
                </a:ext>
              </a:extLst>
            </p:cNvPr>
            <p:cNvSpPr/>
            <p:nvPr userDrawn="1"/>
          </p:nvSpPr>
          <p:spPr>
            <a:xfrm rot="7956567">
              <a:off x="451319" y="890712"/>
              <a:ext cx="534160" cy="599832"/>
            </a:xfrm>
            <a:custGeom>
              <a:avLst/>
              <a:gdLst>
                <a:gd name="connsiteX0" fmla="*/ 0 w 847001"/>
                <a:gd name="connsiteY0" fmla="*/ 1174932 h 1183913"/>
                <a:gd name="connsiteX1" fmla="*/ 498764 w 847001"/>
                <a:gd name="connsiteY1" fmla="*/ 1122977 h 1183913"/>
                <a:gd name="connsiteX2" fmla="*/ 820882 w 847001"/>
                <a:gd name="connsiteY2" fmla="*/ 717732 h 1183913"/>
                <a:gd name="connsiteX3" fmla="*/ 779318 w 847001"/>
                <a:gd name="connsiteY3" fmla="*/ 177405 h 1183913"/>
                <a:gd name="connsiteX4" fmla="*/ 394855 w 847001"/>
                <a:gd name="connsiteY4" fmla="*/ 759 h 1183913"/>
                <a:gd name="connsiteX5" fmla="*/ 103909 w 847001"/>
                <a:gd name="connsiteY5" fmla="*/ 229359 h 1183913"/>
                <a:gd name="connsiteX6" fmla="*/ 176646 w 847001"/>
                <a:gd name="connsiteY6" fmla="*/ 634605 h 1183913"/>
                <a:gd name="connsiteX7" fmla="*/ 529937 w 847001"/>
                <a:gd name="connsiteY7" fmla="*/ 655386 h 1183913"/>
                <a:gd name="connsiteX8" fmla="*/ 623455 w 847001"/>
                <a:gd name="connsiteY8" fmla="*/ 374832 h 1183913"/>
                <a:gd name="connsiteX9" fmla="*/ 415637 w 847001"/>
                <a:gd name="connsiteY9" fmla="*/ 281314 h 1183913"/>
                <a:gd name="connsiteX10" fmla="*/ 363682 w 847001"/>
                <a:gd name="connsiteY10" fmla="*/ 395614 h 1183913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23455 w 847001"/>
                <a:gd name="connsiteY8" fmla="*/ 37527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34082 w 847001"/>
                <a:gd name="connsiteY10" fmla="*/ 304900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444718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59244 w 856350"/>
                <a:gd name="connsiteY7" fmla="*/ 259146 h 1198269"/>
                <a:gd name="connsiteX8" fmla="*/ 176646 w 856350"/>
                <a:gd name="connsiteY8" fmla="*/ 602662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6352"/>
                <a:gd name="connsiteY0" fmla="*/ 1189288 h 1198269"/>
                <a:gd name="connsiteX1" fmla="*/ 498764 w 856352"/>
                <a:gd name="connsiteY1" fmla="*/ 1137333 h 1198269"/>
                <a:gd name="connsiteX2" fmla="*/ 820882 w 856352"/>
                <a:gd name="connsiteY2" fmla="*/ 732088 h 1198269"/>
                <a:gd name="connsiteX3" fmla="*/ 843457 w 856352"/>
                <a:gd name="connsiteY3" fmla="*/ 406754 h 1198269"/>
                <a:gd name="connsiteX4" fmla="*/ 779318 w 856352"/>
                <a:gd name="connsiteY4" fmla="*/ 191761 h 1198269"/>
                <a:gd name="connsiteX5" fmla="*/ 640561 w 856352"/>
                <a:gd name="connsiteY5" fmla="*/ 44080 h 1198269"/>
                <a:gd name="connsiteX6" fmla="*/ 394855 w 856352"/>
                <a:gd name="connsiteY6" fmla="*/ 15115 h 1198269"/>
                <a:gd name="connsiteX7" fmla="*/ 177689 w 856352"/>
                <a:gd name="connsiteY7" fmla="*/ 259146 h 1198269"/>
                <a:gd name="connsiteX8" fmla="*/ 176646 w 856352"/>
                <a:gd name="connsiteY8" fmla="*/ 602662 h 1198269"/>
                <a:gd name="connsiteX9" fmla="*/ 351588 w 856352"/>
                <a:gd name="connsiteY9" fmla="*/ 715413 h 1198269"/>
                <a:gd name="connsiteX10" fmla="*/ 529937 w 856352"/>
                <a:gd name="connsiteY10" fmla="*/ 669742 h 1198269"/>
                <a:gd name="connsiteX11" fmla="*/ 605011 w 856352"/>
                <a:gd name="connsiteY11" fmla="*/ 458636 h 1198269"/>
                <a:gd name="connsiteX12" fmla="*/ 548334 w 856352"/>
                <a:gd name="connsiteY12" fmla="*/ 329590 h 1198269"/>
                <a:gd name="connsiteX13" fmla="*/ 434082 w 856352"/>
                <a:gd name="connsiteY13" fmla="*/ 318818 h 1198269"/>
                <a:gd name="connsiteX14" fmla="*/ 363683 w 856352"/>
                <a:gd name="connsiteY14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77689 w 856350"/>
                <a:gd name="connsiteY7" fmla="*/ 259146 h 1198269"/>
                <a:gd name="connsiteX8" fmla="*/ 195091 w 856350"/>
                <a:gd name="connsiteY8" fmla="*/ 594946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3308"/>
                <a:gd name="connsiteY0" fmla="*/ 1189288 h 1199665"/>
                <a:gd name="connsiteX1" fmla="*/ 498764 w 853308"/>
                <a:gd name="connsiteY1" fmla="*/ 1137333 h 1199665"/>
                <a:gd name="connsiteX2" fmla="*/ 814734 w 853308"/>
                <a:gd name="connsiteY2" fmla="*/ 701223 h 1199665"/>
                <a:gd name="connsiteX3" fmla="*/ 843457 w 853308"/>
                <a:gd name="connsiteY3" fmla="*/ 406754 h 1199665"/>
                <a:gd name="connsiteX4" fmla="*/ 779318 w 853308"/>
                <a:gd name="connsiteY4" fmla="*/ 191761 h 1199665"/>
                <a:gd name="connsiteX5" fmla="*/ 640561 w 853308"/>
                <a:gd name="connsiteY5" fmla="*/ 44080 h 1199665"/>
                <a:gd name="connsiteX6" fmla="*/ 394855 w 853308"/>
                <a:gd name="connsiteY6" fmla="*/ 15115 h 1199665"/>
                <a:gd name="connsiteX7" fmla="*/ 177689 w 853308"/>
                <a:gd name="connsiteY7" fmla="*/ 259146 h 1199665"/>
                <a:gd name="connsiteX8" fmla="*/ 195091 w 853308"/>
                <a:gd name="connsiteY8" fmla="*/ 594946 h 1199665"/>
                <a:gd name="connsiteX9" fmla="*/ 351588 w 853308"/>
                <a:gd name="connsiteY9" fmla="*/ 715413 h 1199665"/>
                <a:gd name="connsiteX10" fmla="*/ 529937 w 853308"/>
                <a:gd name="connsiteY10" fmla="*/ 669742 h 1199665"/>
                <a:gd name="connsiteX11" fmla="*/ 605011 w 853308"/>
                <a:gd name="connsiteY11" fmla="*/ 458636 h 1199665"/>
                <a:gd name="connsiteX12" fmla="*/ 548334 w 853308"/>
                <a:gd name="connsiteY12" fmla="*/ 329590 h 1199665"/>
                <a:gd name="connsiteX13" fmla="*/ 434082 w 853308"/>
                <a:gd name="connsiteY13" fmla="*/ 318818 h 1199665"/>
                <a:gd name="connsiteX14" fmla="*/ 363683 w 853308"/>
                <a:gd name="connsiteY14" fmla="*/ 417686 h 1199665"/>
                <a:gd name="connsiteX0" fmla="*/ 0 w 855544"/>
                <a:gd name="connsiteY0" fmla="*/ 1189288 h 1199665"/>
                <a:gd name="connsiteX1" fmla="*/ 498764 w 855544"/>
                <a:gd name="connsiteY1" fmla="*/ 1137333 h 1199665"/>
                <a:gd name="connsiteX2" fmla="*/ 814734 w 855544"/>
                <a:gd name="connsiteY2" fmla="*/ 701223 h 1199665"/>
                <a:gd name="connsiteX3" fmla="*/ 843457 w 855544"/>
                <a:gd name="connsiteY3" fmla="*/ 406754 h 1199665"/>
                <a:gd name="connsiteX4" fmla="*/ 779318 w 855544"/>
                <a:gd name="connsiteY4" fmla="*/ 191761 h 1199665"/>
                <a:gd name="connsiteX5" fmla="*/ 640561 w 855544"/>
                <a:gd name="connsiteY5" fmla="*/ 44080 h 1199665"/>
                <a:gd name="connsiteX6" fmla="*/ 394855 w 855544"/>
                <a:gd name="connsiteY6" fmla="*/ 15115 h 1199665"/>
                <a:gd name="connsiteX7" fmla="*/ 177689 w 855544"/>
                <a:gd name="connsiteY7" fmla="*/ 259146 h 1199665"/>
                <a:gd name="connsiteX8" fmla="*/ 195091 w 855544"/>
                <a:gd name="connsiteY8" fmla="*/ 594946 h 1199665"/>
                <a:gd name="connsiteX9" fmla="*/ 351588 w 855544"/>
                <a:gd name="connsiteY9" fmla="*/ 715413 h 1199665"/>
                <a:gd name="connsiteX10" fmla="*/ 529937 w 855544"/>
                <a:gd name="connsiteY10" fmla="*/ 669742 h 1199665"/>
                <a:gd name="connsiteX11" fmla="*/ 605011 w 855544"/>
                <a:gd name="connsiteY11" fmla="*/ 458636 h 1199665"/>
                <a:gd name="connsiteX12" fmla="*/ 548334 w 855544"/>
                <a:gd name="connsiteY12" fmla="*/ 329590 h 1199665"/>
                <a:gd name="connsiteX13" fmla="*/ 434082 w 855544"/>
                <a:gd name="connsiteY13" fmla="*/ 318818 h 1199665"/>
                <a:gd name="connsiteX14" fmla="*/ 363683 w 855544"/>
                <a:gd name="connsiteY14" fmla="*/ 417686 h 1199665"/>
                <a:gd name="connsiteX0" fmla="*/ 0 w 851221"/>
                <a:gd name="connsiteY0" fmla="*/ 1189288 h 1199665"/>
                <a:gd name="connsiteX1" fmla="*/ 498764 w 851221"/>
                <a:gd name="connsiteY1" fmla="*/ 1137333 h 1199665"/>
                <a:gd name="connsiteX2" fmla="*/ 814734 w 851221"/>
                <a:gd name="connsiteY2" fmla="*/ 701223 h 1199665"/>
                <a:gd name="connsiteX3" fmla="*/ 843457 w 851221"/>
                <a:gd name="connsiteY3" fmla="*/ 406754 h 1199665"/>
                <a:gd name="connsiteX4" fmla="*/ 779318 w 851221"/>
                <a:gd name="connsiteY4" fmla="*/ 191761 h 1199665"/>
                <a:gd name="connsiteX5" fmla="*/ 640561 w 851221"/>
                <a:gd name="connsiteY5" fmla="*/ 44080 h 1199665"/>
                <a:gd name="connsiteX6" fmla="*/ 394855 w 851221"/>
                <a:gd name="connsiteY6" fmla="*/ 15115 h 1199665"/>
                <a:gd name="connsiteX7" fmla="*/ 177689 w 851221"/>
                <a:gd name="connsiteY7" fmla="*/ 259146 h 1199665"/>
                <a:gd name="connsiteX8" fmla="*/ 195091 w 851221"/>
                <a:gd name="connsiteY8" fmla="*/ 594946 h 1199665"/>
                <a:gd name="connsiteX9" fmla="*/ 351588 w 851221"/>
                <a:gd name="connsiteY9" fmla="*/ 715413 h 1199665"/>
                <a:gd name="connsiteX10" fmla="*/ 529937 w 851221"/>
                <a:gd name="connsiteY10" fmla="*/ 669742 h 1199665"/>
                <a:gd name="connsiteX11" fmla="*/ 605011 w 851221"/>
                <a:gd name="connsiteY11" fmla="*/ 458636 h 1199665"/>
                <a:gd name="connsiteX12" fmla="*/ 548334 w 851221"/>
                <a:gd name="connsiteY12" fmla="*/ 329590 h 1199665"/>
                <a:gd name="connsiteX13" fmla="*/ 434082 w 851221"/>
                <a:gd name="connsiteY13" fmla="*/ 318818 h 1199665"/>
                <a:gd name="connsiteX14" fmla="*/ 363683 w 851221"/>
                <a:gd name="connsiteY14" fmla="*/ 417686 h 119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51221" h="1199665">
                  <a:moveTo>
                    <a:pt x="0" y="1189288"/>
                  </a:moveTo>
                  <a:cubicBezTo>
                    <a:pt x="180975" y="1201410"/>
                    <a:pt x="362975" y="1218677"/>
                    <a:pt x="498764" y="1137333"/>
                  </a:cubicBezTo>
                  <a:cubicBezTo>
                    <a:pt x="634553" y="1055989"/>
                    <a:pt x="763434" y="869284"/>
                    <a:pt x="814734" y="701223"/>
                  </a:cubicBezTo>
                  <a:cubicBezTo>
                    <a:pt x="866034" y="533162"/>
                    <a:pt x="850384" y="496809"/>
                    <a:pt x="843457" y="406754"/>
                  </a:cubicBezTo>
                  <a:cubicBezTo>
                    <a:pt x="836530" y="316700"/>
                    <a:pt x="813134" y="252207"/>
                    <a:pt x="779318" y="191761"/>
                  </a:cubicBezTo>
                  <a:cubicBezTo>
                    <a:pt x="745502" y="131315"/>
                    <a:pt x="710786" y="96668"/>
                    <a:pt x="640561" y="44080"/>
                  </a:cubicBezTo>
                  <a:cubicBezTo>
                    <a:pt x="576484" y="14639"/>
                    <a:pt x="472000" y="-20729"/>
                    <a:pt x="394855" y="15115"/>
                  </a:cubicBezTo>
                  <a:cubicBezTo>
                    <a:pt x="317710" y="50959"/>
                    <a:pt x="210983" y="162508"/>
                    <a:pt x="177689" y="259146"/>
                  </a:cubicBezTo>
                  <a:cubicBezTo>
                    <a:pt x="144395" y="355784"/>
                    <a:pt x="166108" y="518902"/>
                    <a:pt x="195091" y="594946"/>
                  </a:cubicBezTo>
                  <a:cubicBezTo>
                    <a:pt x="224074" y="670990"/>
                    <a:pt x="292706" y="711950"/>
                    <a:pt x="351588" y="715413"/>
                  </a:cubicBezTo>
                  <a:cubicBezTo>
                    <a:pt x="410470" y="718876"/>
                    <a:pt x="487700" y="712538"/>
                    <a:pt x="529937" y="669742"/>
                  </a:cubicBezTo>
                  <a:cubicBezTo>
                    <a:pt x="572174" y="626946"/>
                    <a:pt x="601945" y="515328"/>
                    <a:pt x="605011" y="458636"/>
                  </a:cubicBezTo>
                  <a:cubicBezTo>
                    <a:pt x="608077" y="401944"/>
                    <a:pt x="576822" y="345177"/>
                    <a:pt x="548334" y="329590"/>
                  </a:cubicBezTo>
                  <a:cubicBezTo>
                    <a:pt x="519846" y="314003"/>
                    <a:pt x="464857" y="304135"/>
                    <a:pt x="434082" y="318818"/>
                  </a:cubicBezTo>
                  <a:cubicBezTo>
                    <a:pt x="403307" y="333501"/>
                    <a:pt x="368013" y="362268"/>
                    <a:pt x="363683" y="417686"/>
                  </a:cubicBezTo>
                </a:path>
              </a:pathLst>
            </a:custGeom>
            <a:noFill/>
            <a:ln w="66675" cap="rnd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130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6600"/>
                </a:solidFill>
              </a:defRPr>
            </a:lvl1pPr>
          </a:lstStyle>
          <a:p>
            <a:fld id="{B62B88FC-AA40-4C79-979F-29C2445E04B6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763688" y="6448251"/>
            <a:ext cx="5233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96885" y="6448251"/>
            <a:ext cx="2133600" cy="365125"/>
          </a:xfrm>
          <a:prstGeom prst="rect">
            <a:avLst/>
          </a:prstGeom>
          <a:solidFill>
            <a:srgbClr val="006600"/>
          </a:solidFill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16848C-18CD-4D98-ACE6-928FCEC53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B771-CFD3-4AFE-9EA2-5DECE346ACE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D8123E-F50F-44A7-A460-3F2463CAF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919E1E-7B00-4D90-AA73-3D57EEEB5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17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2019-09-10T13:15:15Z</dcterms:created>
  <dcterms:modified xsi:type="dcterms:W3CDTF">2019-09-10T13:20:21Z</dcterms:modified>
</cp:coreProperties>
</file>