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45B4FA-A830-4808-806B-BE79AA507213}" v="20" dt="2019-09-10T13:26:49.9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土方千春" userId="2363c2a7-d906-4e78-b1f8-36e725bb9189" providerId="ADAL" clId="{AE45B4FA-A830-4808-806B-BE79AA507213}"/>
    <pc:docChg chg="addSld modSld modMainMaster">
      <pc:chgData name="土方千春" userId="2363c2a7-d906-4e78-b1f8-36e725bb9189" providerId="ADAL" clId="{AE45B4FA-A830-4808-806B-BE79AA507213}" dt="2019-09-10T13:26:07.146" v="32"/>
      <pc:docMkLst>
        <pc:docMk/>
      </pc:docMkLst>
      <pc:sldChg chg="addSp delSp modSp add">
        <pc:chgData name="土方千春" userId="2363c2a7-d906-4e78-b1f8-36e725bb9189" providerId="ADAL" clId="{AE45B4FA-A830-4808-806B-BE79AA507213}" dt="2019-09-10T13:21:30.104" v="3" actId="1076"/>
        <pc:sldMkLst>
          <pc:docMk/>
          <pc:sldMk cId="677917554" sldId="256"/>
        </pc:sldMkLst>
        <pc:spChg chg="del">
          <ac:chgData name="土方千春" userId="2363c2a7-d906-4e78-b1f8-36e725bb9189" providerId="ADAL" clId="{AE45B4FA-A830-4808-806B-BE79AA507213}" dt="2019-09-10T13:21:11.818" v="1"/>
          <ac:spMkLst>
            <pc:docMk/>
            <pc:sldMk cId="677917554" sldId="256"/>
            <ac:spMk id="2" creationId="{48C00839-FEF5-499D-B22A-78FA6220B95D}"/>
          </ac:spMkLst>
        </pc:spChg>
        <pc:spChg chg="del">
          <ac:chgData name="土方千春" userId="2363c2a7-d906-4e78-b1f8-36e725bb9189" providerId="ADAL" clId="{AE45B4FA-A830-4808-806B-BE79AA507213}" dt="2019-09-10T13:21:11.818" v="1"/>
          <ac:spMkLst>
            <pc:docMk/>
            <pc:sldMk cId="677917554" sldId="256"/>
            <ac:spMk id="3" creationId="{86882C60-BA78-4FE5-BFF6-7B8E0B2BC3F5}"/>
          </ac:spMkLst>
        </pc:spChg>
        <pc:spChg chg="add mod">
          <ac:chgData name="土方千春" userId="2363c2a7-d906-4e78-b1f8-36e725bb9189" providerId="ADAL" clId="{AE45B4FA-A830-4808-806B-BE79AA507213}" dt="2019-09-10T13:21:30.104" v="3" actId="1076"/>
          <ac:spMkLst>
            <pc:docMk/>
            <pc:sldMk cId="677917554" sldId="256"/>
            <ac:spMk id="4" creationId="{B704B823-601F-460F-8D13-05448C7EEF6D}"/>
          </ac:spMkLst>
        </pc:spChg>
      </pc:sldChg>
      <pc:sldMasterChg chg="addSp modSp">
        <pc:chgData name="土方千春" userId="2363c2a7-d906-4e78-b1f8-36e725bb9189" providerId="ADAL" clId="{AE45B4FA-A830-4808-806B-BE79AA507213}" dt="2019-09-10T13:26:07.146" v="32"/>
        <pc:sldMasterMkLst>
          <pc:docMk/>
          <pc:sldMasterMk cId="0" sldId="2147483648"/>
        </pc:sldMasterMkLst>
        <pc:spChg chg="mod">
          <ac:chgData name="土方千春" userId="2363c2a7-d906-4e78-b1f8-36e725bb9189" providerId="ADAL" clId="{AE45B4FA-A830-4808-806B-BE79AA507213}" dt="2019-09-10T13:26:07.146" v="32"/>
          <ac:spMkLst>
            <pc:docMk/>
            <pc:sldMasterMk cId="0" sldId="2147483648"/>
            <ac:spMk id="2" creationId="{00000000-0000-0000-0000-000000000000}"/>
          </ac:spMkLst>
        </pc:spChg>
        <pc:spChg chg="mod">
          <ac:chgData name="土方千春" userId="2363c2a7-d906-4e78-b1f8-36e725bb9189" providerId="ADAL" clId="{AE45B4FA-A830-4808-806B-BE79AA507213}" dt="2019-09-10T13:25:42.708" v="31" actId="2711"/>
          <ac:spMkLst>
            <pc:docMk/>
            <pc:sldMasterMk cId="0" sldId="2147483648"/>
            <ac:spMk id="3" creationId="{00000000-0000-0000-0000-000000000000}"/>
          </ac:spMkLst>
        </pc:spChg>
        <pc:spChg chg="mod">
          <ac:chgData name="土方千春" userId="2363c2a7-d906-4e78-b1f8-36e725bb9189" providerId="ADAL" clId="{AE45B4FA-A830-4808-806B-BE79AA507213}" dt="2019-09-10T13:24:43.344" v="23" actId="14100"/>
          <ac:spMkLst>
            <pc:docMk/>
            <pc:sldMasterMk cId="0" sldId="2147483648"/>
            <ac:spMk id="4" creationId="{00000000-0000-0000-0000-000000000000}"/>
          </ac:spMkLst>
        </pc:spChg>
        <pc:spChg chg="mod">
          <ac:chgData name="土方千春" userId="2363c2a7-d906-4e78-b1f8-36e725bb9189" providerId="ADAL" clId="{AE45B4FA-A830-4808-806B-BE79AA507213}" dt="2019-09-10T13:25:25.786" v="30" actId="255"/>
          <ac:spMkLst>
            <pc:docMk/>
            <pc:sldMasterMk cId="0" sldId="2147483648"/>
            <ac:spMk id="5" creationId="{00000000-0000-0000-0000-000000000000}"/>
          </ac:spMkLst>
        </pc:spChg>
        <pc:spChg chg="mod">
          <ac:chgData name="土方千春" userId="2363c2a7-d906-4e78-b1f8-36e725bb9189" providerId="ADAL" clId="{AE45B4FA-A830-4808-806B-BE79AA507213}" dt="2019-09-10T13:24:10.178" v="14" actId="113"/>
          <ac:spMkLst>
            <pc:docMk/>
            <pc:sldMasterMk cId="0" sldId="2147483648"/>
            <ac:spMk id="6" creationId="{00000000-0000-0000-0000-000000000000}"/>
          </ac:spMkLst>
        </pc:spChg>
        <pc:spChg chg="add mod">
          <ac:chgData name="土方千春" userId="2363c2a7-d906-4e78-b1f8-36e725bb9189" providerId="ADAL" clId="{AE45B4FA-A830-4808-806B-BE79AA507213}" dt="2019-09-10T13:23:31.235" v="9" actId="164"/>
          <ac:spMkLst>
            <pc:docMk/>
            <pc:sldMasterMk cId="0" sldId="2147483648"/>
            <ac:spMk id="7" creationId="{7F58DB41-3E4C-4062-B699-CC23CC8B682B}"/>
          </ac:spMkLst>
        </pc:spChg>
        <pc:spChg chg="add mod">
          <ac:chgData name="土方千春" userId="2363c2a7-d906-4e78-b1f8-36e725bb9189" providerId="ADAL" clId="{AE45B4FA-A830-4808-806B-BE79AA507213}" dt="2019-09-10T13:23:31.235" v="9" actId="164"/>
          <ac:spMkLst>
            <pc:docMk/>
            <pc:sldMasterMk cId="0" sldId="2147483648"/>
            <ac:spMk id="8" creationId="{53E9062B-1FA0-43F9-AAC3-F604B9286105}"/>
          </ac:spMkLst>
        </pc:spChg>
        <pc:spChg chg="add mod">
          <ac:chgData name="土方千春" userId="2363c2a7-d906-4e78-b1f8-36e725bb9189" providerId="ADAL" clId="{AE45B4FA-A830-4808-806B-BE79AA507213}" dt="2019-09-10T13:23:31.235" v="9" actId="164"/>
          <ac:spMkLst>
            <pc:docMk/>
            <pc:sldMasterMk cId="0" sldId="2147483648"/>
            <ac:spMk id="9" creationId="{E2664544-F9AD-49DB-9575-A53E0ED72862}"/>
          </ac:spMkLst>
        </pc:spChg>
        <pc:spChg chg="add mod">
          <ac:chgData name="土方千春" userId="2363c2a7-d906-4e78-b1f8-36e725bb9189" providerId="ADAL" clId="{AE45B4FA-A830-4808-806B-BE79AA507213}" dt="2019-09-10T13:23:31.235" v="9" actId="164"/>
          <ac:spMkLst>
            <pc:docMk/>
            <pc:sldMasterMk cId="0" sldId="2147483648"/>
            <ac:spMk id="10" creationId="{F8037168-A280-4E0F-832A-5D10767FFF4F}"/>
          </ac:spMkLst>
        </pc:spChg>
        <pc:spChg chg="add mod">
          <ac:chgData name="土方千春" userId="2363c2a7-d906-4e78-b1f8-36e725bb9189" providerId="ADAL" clId="{AE45B4FA-A830-4808-806B-BE79AA507213}" dt="2019-09-10T13:23:31.235" v="9" actId="164"/>
          <ac:spMkLst>
            <pc:docMk/>
            <pc:sldMasterMk cId="0" sldId="2147483648"/>
            <ac:spMk id="11" creationId="{DA1C4AB3-094A-4710-BC10-4998A44ED97C}"/>
          </ac:spMkLst>
        </pc:spChg>
        <pc:spChg chg="add mod ord">
          <ac:chgData name="土方千春" userId="2363c2a7-d906-4e78-b1f8-36e725bb9189" providerId="ADAL" clId="{AE45B4FA-A830-4808-806B-BE79AA507213}" dt="2019-09-10T13:23:31.235" v="9" actId="164"/>
          <ac:spMkLst>
            <pc:docMk/>
            <pc:sldMasterMk cId="0" sldId="2147483648"/>
            <ac:spMk id="14" creationId="{9BCEF861-6C8C-4546-ACF4-AE21D2FD6DA3}"/>
          </ac:spMkLst>
        </pc:spChg>
        <pc:grpChg chg="add mod ord">
          <ac:chgData name="土方千春" userId="2363c2a7-d906-4e78-b1f8-36e725bb9189" providerId="ADAL" clId="{AE45B4FA-A830-4808-806B-BE79AA507213}" dt="2019-09-10T13:23:35.230" v="10" actId="167"/>
          <ac:grpSpMkLst>
            <pc:docMk/>
            <pc:sldMasterMk cId="0" sldId="2147483648"/>
            <ac:grpSpMk id="15" creationId="{90936E93-D829-4443-B8D7-894230A8AE7C}"/>
          </ac:grpSpMkLst>
        </pc:grpChg>
        <pc:cxnChg chg="add mod">
          <ac:chgData name="土方千春" userId="2363c2a7-d906-4e78-b1f8-36e725bb9189" providerId="ADAL" clId="{AE45B4FA-A830-4808-806B-BE79AA507213}" dt="2019-09-10T13:23:31.235" v="9" actId="164"/>
          <ac:cxnSpMkLst>
            <pc:docMk/>
            <pc:sldMasterMk cId="0" sldId="2147483648"/>
            <ac:cxnSpMk id="12" creationId="{D28AD3AD-AA23-4EE6-A827-B3499CCB38BF}"/>
          </ac:cxnSpMkLst>
        </pc:cxnChg>
        <pc:cxnChg chg="add mod">
          <ac:chgData name="土方千春" userId="2363c2a7-d906-4e78-b1f8-36e725bb9189" providerId="ADAL" clId="{AE45B4FA-A830-4808-806B-BE79AA507213}" dt="2019-09-10T13:23:31.235" v="9" actId="164"/>
          <ac:cxnSpMkLst>
            <pc:docMk/>
            <pc:sldMasterMk cId="0" sldId="2147483648"/>
            <ac:cxnSpMk id="13" creationId="{848F2E26-6C6E-49BE-A21F-7718A51C30BE}"/>
          </ac:cxnSpMkLst>
        </pc:cxn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56401F-1D71-4341-AB81-FB97E0F3B01F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50159F-B557-4127-868B-A83F88F58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25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8CAC-B41D-4E08-8818-21BC764A9FBD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6651-C081-417D-89C4-54EF63C081F1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B1EA1-51E1-4A88-995B-4A1CA2E0FCBE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DEA5F-2ACF-4346-87DA-F2EC6072222C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1DFB-8B03-49B8-8D92-B34EDD12A587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27235-4B49-474A-BDF1-6B1A3D567160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2B79-EC2A-4A46-A8E0-F72DEF2AC253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706B4-125F-4811-B7FD-CBBFA6986CB5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5C8FE-D06F-45DB-9900-D772624DBC3D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52DD-FA7A-4251-9616-FF12BC0C3E42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1FB72-3586-4DAA-A920-56FC170FCB85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90936E93-D829-4443-B8D7-894230A8AE7C}"/>
              </a:ext>
            </a:extLst>
          </p:cNvPr>
          <p:cNvGrpSpPr/>
          <p:nvPr userDrawn="1"/>
        </p:nvGrpSpPr>
        <p:grpSpPr>
          <a:xfrm>
            <a:off x="0" y="0"/>
            <a:ext cx="9144000" cy="2312640"/>
            <a:chOff x="0" y="0"/>
            <a:chExt cx="9144000" cy="2312640"/>
          </a:xfrm>
        </p:grpSpPr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9BCEF861-6C8C-4546-ACF4-AE21D2FD6DA3}"/>
                </a:ext>
              </a:extLst>
            </p:cNvPr>
            <p:cNvSpPr/>
            <p:nvPr userDrawn="1"/>
          </p:nvSpPr>
          <p:spPr>
            <a:xfrm>
              <a:off x="152400" y="152400"/>
              <a:ext cx="1656184" cy="21602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7F58DB41-3E4C-4062-B699-CC23CC8B682B}"/>
                </a:ext>
              </a:extLst>
            </p:cNvPr>
            <p:cNvSpPr/>
            <p:nvPr userDrawn="1"/>
          </p:nvSpPr>
          <p:spPr>
            <a:xfrm>
              <a:off x="0" y="0"/>
              <a:ext cx="1656184" cy="2160240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フリーフォーム 31">
              <a:extLst>
                <a:ext uri="{FF2B5EF4-FFF2-40B4-BE49-F238E27FC236}">
                  <a16:creationId xmlns:a16="http://schemas.microsoft.com/office/drawing/2014/main" id="{53E9062B-1FA0-43F9-AAC3-F604B9286105}"/>
                </a:ext>
              </a:extLst>
            </p:cNvPr>
            <p:cNvSpPr/>
            <p:nvPr userDrawn="1"/>
          </p:nvSpPr>
          <p:spPr>
            <a:xfrm>
              <a:off x="209349" y="127619"/>
              <a:ext cx="534160" cy="599832"/>
            </a:xfrm>
            <a:custGeom>
              <a:avLst/>
              <a:gdLst>
                <a:gd name="connsiteX0" fmla="*/ 0 w 847001"/>
                <a:gd name="connsiteY0" fmla="*/ 1174932 h 1183913"/>
                <a:gd name="connsiteX1" fmla="*/ 498764 w 847001"/>
                <a:gd name="connsiteY1" fmla="*/ 1122977 h 1183913"/>
                <a:gd name="connsiteX2" fmla="*/ 820882 w 847001"/>
                <a:gd name="connsiteY2" fmla="*/ 717732 h 1183913"/>
                <a:gd name="connsiteX3" fmla="*/ 779318 w 847001"/>
                <a:gd name="connsiteY3" fmla="*/ 177405 h 1183913"/>
                <a:gd name="connsiteX4" fmla="*/ 394855 w 847001"/>
                <a:gd name="connsiteY4" fmla="*/ 759 h 1183913"/>
                <a:gd name="connsiteX5" fmla="*/ 103909 w 847001"/>
                <a:gd name="connsiteY5" fmla="*/ 229359 h 1183913"/>
                <a:gd name="connsiteX6" fmla="*/ 176646 w 847001"/>
                <a:gd name="connsiteY6" fmla="*/ 634605 h 1183913"/>
                <a:gd name="connsiteX7" fmla="*/ 529937 w 847001"/>
                <a:gd name="connsiteY7" fmla="*/ 655386 h 1183913"/>
                <a:gd name="connsiteX8" fmla="*/ 623455 w 847001"/>
                <a:gd name="connsiteY8" fmla="*/ 374832 h 1183913"/>
                <a:gd name="connsiteX9" fmla="*/ 415637 w 847001"/>
                <a:gd name="connsiteY9" fmla="*/ 281314 h 1183913"/>
                <a:gd name="connsiteX10" fmla="*/ 363682 w 847001"/>
                <a:gd name="connsiteY10" fmla="*/ 395614 h 1183913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28502 w 847001"/>
                <a:gd name="connsiteY5" fmla="*/ 245228 h 1184351"/>
                <a:gd name="connsiteX6" fmla="*/ 176646 w 847001"/>
                <a:gd name="connsiteY6" fmla="*/ 635043 h 1184351"/>
                <a:gd name="connsiteX7" fmla="*/ 529937 w 847001"/>
                <a:gd name="connsiteY7" fmla="*/ 655824 h 1184351"/>
                <a:gd name="connsiteX8" fmla="*/ 623455 w 847001"/>
                <a:gd name="connsiteY8" fmla="*/ 375270 h 1184351"/>
                <a:gd name="connsiteX9" fmla="*/ 415637 w 847001"/>
                <a:gd name="connsiteY9" fmla="*/ 281752 h 1184351"/>
                <a:gd name="connsiteX10" fmla="*/ 363682 w 847001"/>
                <a:gd name="connsiteY10" fmla="*/ 396052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28502 w 847001"/>
                <a:gd name="connsiteY5" fmla="*/ 245228 h 1184351"/>
                <a:gd name="connsiteX6" fmla="*/ 176646 w 847001"/>
                <a:gd name="connsiteY6" fmla="*/ 635043 h 1184351"/>
                <a:gd name="connsiteX7" fmla="*/ 529937 w 847001"/>
                <a:gd name="connsiteY7" fmla="*/ 655824 h 1184351"/>
                <a:gd name="connsiteX8" fmla="*/ 605011 w 847001"/>
                <a:gd name="connsiteY8" fmla="*/ 398420 h 1184351"/>
                <a:gd name="connsiteX9" fmla="*/ 415637 w 847001"/>
                <a:gd name="connsiteY9" fmla="*/ 281752 h 1184351"/>
                <a:gd name="connsiteX10" fmla="*/ 363682 w 847001"/>
                <a:gd name="connsiteY10" fmla="*/ 396052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28502 w 847001"/>
                <a:gd name="connsiteY5" fmla="*/ 245228 h 1184351"/>
                <a:gd name="connsiteX6" fmla="*/ 176646 w 847001"/>
                <a:gd name="connsiteY6" fmla="*/ 635043 h 1184351"/>
                <a:gd name="connsiteX7" fmla="*/ 529937 w 847001"/>
                <a:gd name="connsiteY7" fmla="*/ 655824 h 1184351"/>
                <a:gd name="connsiteX8" fmla="*/ 605011 w 847001"/>
                <a:gd name="connsiteY8" fmla="*/ 398420 h 1184351"/>
                <a:gd name="connsiteX9" fmla="*/ 415637 w 847001"/>
                <a:gd name="connsiteY9" fmla="*/ 281752 h 1184351"/>
                <a:gd name="connsiteX10" fmla="*/ 363682 w 847001"/>
                <a:gd name="connsiteY10" fmla="*/ 396052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28502 w 847001"/>
                <a:gd name="connsiteY5" fmla="*/ 245228 h 1184351"/>
                <a:gd name="connsiteX6" fmla="*/ 176646 w 847001"/>
                <a:gd name="connsiteY6" fmla="*/ 635043 h 1184351"/>
                <a:gd name="connsiteX7" fmla="*/ 529937 w 847001"/>
                <a:gd name="connsiteY7" fmla="*/ 655824 h 1184351"/>
                <a:gd name="connsiteX8" fmla="*/ 605011 w 847001"/>
                <a:gd name="connsiteY8" fmla="*/ 398420 h 1184351"/>
                <a:gd name="connsiteX9" fmla="*/ 415637 w 847001"/>
                <a:gd name="connsiteY9" fmla="*/ 281752 h 1184351"/>
                <a:gd name="connsiteX10" fmla="*/ 363682 w 847001"/>
                <a:gd name="connsiteY10" fmla="*/ 396052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28502 w 847001"/>
                <a:gd name="connsiteY5" fmla="*/ 245228 h 1184351"/>
                <a:gd name="connsiteX6" fmla="*/ 176646 w 847001"/>
                <a:gd name="connsiteY6" fmla="*/ 635043 h 1184351"/>
                <a:gd name="connsiteX7" fmla="*/ 351588 w 847001"/>
                <a:gd name="connsiteY7" fmla="*/ 701495 h 1184351"/>
                <a:gd name="connsiteX8" fmla="*/ 529937 w 847001"/>
                <a:gd name="connsiteY8" fmla="*/ 655824 h 1184351"/>
                <a:gd name="connsiteX9" fmla="*/ 605011 w 847001"/>
                <a:gd name="connsiteY9" fmla="*/ 398420 h 1184351"/>
                <a:gd name="connsiteX10" fmla="*/ 415637 w 847001"/>
                <a:gd name="connsiteY10" fmla="*/ 281752 h 1184351"/>
                <a:gd name="connsiteX11" fmla="*/ 363682 w 847001"/>
                <a:gd name="connsiteY11" fmla="*/ 396052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28502 w 847001"/>
                <a:gd name="connsiteY5" fmla="*/ 245228 h 1184351"/>
                <a:gd name="connsiteX6" fmla="*/ 176646 w 847001"/>
                <a:gd name="connsiteY6" fmla="*/ 588744 h 1184351"/>
                <a:gd name="connsiteX7" fmla="*/ 351588 w 847001"/>
                <a:gd name="connsiteY7" fmla="*/ 701495 h 1184351"/>
                <a:gd name="connsiteX8" fmla="*/ 529937 w 847001"/>
                <a:gd name="connsiteY8" fmla="*/ 655824 h 1184351"/>
                <a:gd name="connsiteX9" fmla="*/ 605011 w 847001"/>
                <a:gd name="connsiteY9" fmla="*/ 398420 h 1184351"/>
                <a:gd name="connsiteX10" fmla="*/ 415637 w 847001"/>
                <a:gd name="connsiteY10" fmla="*/ 281752 h 1184351"/>
                <a:gd name="connsiteX11" fmla="*/ 363682 w 847001"/>
                <a:gd name="connsiteY11" fmla="*/ 396052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59244 w 847001"/>
                <a:gd name="connsiteY5" fmla="*/ 245228 h 1184351"/>
                <a:gd name="connsiteX6" fmla="*/ 176646 w 847001"/>
                <a:gd name="connsiteY6" fmla="*/ 588744 h 1184351"/>
                <a:gd name="connsiteX7" fmla="*/ 351588 w 847001"/>
                <a:gd name="connsiteY7" fmla="*/ 701495 h 1184351"/>
                <a:gd name="connsiteX8" fmla="*/ 529937 w 847001"/>
                <a:gd name="connsiteY8" fmla="*/ 655824 h 1184351"/>
                <a:gd name="connsiteX9" fmla="*/ 605011 w 847001"/>
                <a:gd name="connsiteY9" fmla="*/ 398420 h 1184351"/>
                <a:gd name="connsiteX10" fmla="*/ 415637 w 847001"/>
                <a:gd name="connsiteY10" fmla="*/ 281752 h 1184351"/>
                <a:gd name="connsiteX11" fmla="*/ 363682 w 847001"/>
                <a:gd name="connsiteY11" fmla="*/ 396052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59244 w 847001"/>
                <a:gd name="connsiteY5" fmla="*/ 245228 h 1184351"/>
                <a:gd name="connsiteX6" fmla="*/ 176646 w 847001"/>
                <a:gd name="connsiteY6" fmla="*/ 588744 h 1184351"/>
                <a:gd name="connsiteX7" fmla="*/ 351588 w 847001"/>
                <a:gd name="connsiteY7" fmla="*/ 701495 h 1184351"/>
                <a:gd name="connsiteX8" fmla="*/ 529937 w 847001"/>
                <a:gd name="connsiteY8" fmla="*/ 655824 h 1184351"/>
                <a:gd name="connsiteX9" fmla="*/ 605011 w 847001"/>
                <a:gd name="connsiteY9" fmla="*/ 398420 h 1184351"/>
                <a:gd name="connsiteX10" fmla="*/ 415637 w 847001"/>
                <a:gd name="connsiteY10" fmla="*/ 281752 h 1184351"/>
                <a:gd name="connsiteX11" fmla="*/ 363683 w 847001"/>
                <a:gd name="connsiteY11" fmla="*/ 403768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59244 w 847001"/>
                <a:gd name="connsiteY5" fmla="*/ 245228 h 1184351"/>
                <a:gd name="connsiteX6" fmla="*/ 176646 w 847001"/>
                <a:gd name="connsiteY6" fmla="*/ 588744 h 1184351"/>
                <a:gd name="connsiteX7" fmla="*/ 351588 w 847001"/>
                <a:gd name="connsiteY7" fmla="*/ 701495 h 1184351"/>
                <a:gd name="connsiteX8" fmla="*/ 529937 w 847001"/>
                <a:gd name="connsiteY8" fmla="*/ 655824 h 1184351"/>
                <a:gd name="connsiteX9" fmla="*/ 605011 w 847001"/>
                <a:gd name="connsiteY9" fmla="*/ 398420 h 1184351"/>
                <a:gd name="connsiteX10" fmla="*/ 434082 w 847001"/>
                <a:gd name="connsiteY10" fmla="*/ 304900 h 1184351"/>
                <a:gd name="connsiteX11" fmla="*/ 363683 w 847001"/>
                <a:gd name="connsiteY11" fmla="*/ 403768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59244 w 847001"/>
                <a:gd name="connsiteY5" fmla="*/ 245228 h 1184351"/>
                <a:gd name="connsiteX6" fmla="*/ 176646 w 847001"/>
                <a:gd name="connsiteY6" fmla="*/ 588744 h 1184351"/>
                <a:gd name="connsiteX7" fmla="*/ 351588 w 847001"/>
                <a:gd name="connsiteY7" fmla="*/ 701495 h 1184351"/>
                <a:gd name="connsiteX8" fmla="*/ 529937 w 847001"/>
                <a:gd name="connsiteY8" fmla="*/ 655824 h 1184351"/>
                <a:gd name="connsiteX9" fmla="*/ 605011 w 847001"/>
                <a:gd name="connsiteY9" fmla="*/ 398420 h 1184351"/>
                <a:gd name="connsiteX10" fmla="*/ 548334 w 847001"/>
                <a:gd name="connsiteY10" fmla="*/ 315672 h 1184351"/>
                <a:gd name="connsiteX11" fmla="*/ 434082 w 847001"/>
                <a:gd name="connsiteY11" fmla="*/ 304900 h 1184351"/>
                <a:gd name="connsiteX12" fmla="*/ 363683 w 847001"/>
                <a:gd name="connsiteY12" fmla="*/ 403768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59244 w 847001"/>
                <a:gd name="connsiteY5" fmla="*/ 245228 h 1184351"/>
                <a:gd name="connsiteX6" fmla="*/ 176646 w 847001"/>
                <a:gd name="connsiteY6" fmla="*/ 588744 h 1184351"/>
                <a:gd name="connsiteX7" fmla="*/ 351588 w 847001"/>
                <a:gd name="connsiteY7" fmla="*/ 701495 h 1184351"/>
                <a:gd name="connsiteX8" fmla="*/ 529937 w 847001"/>
                <a:gd name="connsiteY8" fmla="*/ 655824 h 1184351"/>
                <a:gd name="connsiteX9" fmla="*/ 605011 w 847001"/>
                <a:gd name="connsiteY9" fmla="*/ 444718 h 1184351"/>
                <a:gd name="connsiteX10" fmla="*/ 548334 w 847001"/>
                <a:gd name="connsiteY10" fmla="*/ 315672 h 1184351"/>
                <a:gd name="connsiteX11" fmla="*/ 434082 w 847001"/>
                <a:gd name="connsiteY11" fmla="*/ 304900 h 1184351"/>
                <a:gd name="connsiteX12" fmla="*/ 363683 w 847001"/>
                <a:gd name="connsiteY12" fmla="*/ 403768 h 1184351"/>
                <a:gd name="connsiteX0" fmla="*/ 0 w 838410"/>
                <a:gd name="connsiteY0" fmla="*/ 1189288 h 1198269"/>
                <a:gd name="connsiteX1" fmla="*/ 498764 w 838410"/>
                <a:gd name="connsiteY1" fmla="*/ 1137333 h 1198269"/>
                <a:gd name="connsiteX2" fmla="*/ 820882 w 838410"/>
                <a:gd name="connsiteY2" fmla="*/ 732088 h 1198269"/>
                <a:gd name="connsiteX3" fmla="*/ 779318 w 838410"/>
                <a:gd name="connsiteY3" fmla="*/ 191761 h 1198269"/>
                <a:gd name="connsiteX4" fmla="*/ 640561 w 838410"/>
                <a:gd name="connsiteY4" fmla="*/ 44080 h 1198269"/>
                <a:gd name="connsiteX5" fmla="*/ 394855 w 838410"/>
                <a:gd name="connsiteY5" fmla="*/ 15115 h 1198269"/>
                <a:gd name="connsiteX6" fmla="*/ 159244 w 838410"/>
                <a:gd name="connsiteY6" fmla="*/ 259146 h 1198269"/>
                <a:gd name="connsiteX7" fmla="*/ 176646 w 838410"/>
                <a:gd name="connsiteY7" fmla="*/ 602662 h 1198269"/>
                <a:gd name="connsiteX8" fmla="*/ 351588 w 838410"/>
                <a:gd name="connsiteY8" fmla="*/ 715413 h 1198269"/>
                <a:gd name="connsiteX9" fmla="*/ 529937 w 838410"/>
                <a:gd name="connsiteY9" fmla="*/ 669742 h 1198269"/>
                <a:gd name="connsiteX10" fmla="*/ 605011 w 838410"/>
                <a:gd name="connsiteY10" fmla="*/ 458636 h 1198269"/>
                <a:gd name="connsiteX11" fmla="*/ 548334 w 838410"/>
                <a:gd name="connsiteY11" fmla="*/ 329590 h 1198269"/>
                <a:gd name="connsiteX12" fmla="*/ 434082 w 838410"/>
                <a:gd name="connsiteY12" fmla="*/ 318818 h 1198269"/>
                <a:gd name="connsiteX13" fmla="*/ 363683 w 838410"/>
                <a:gd name="connsiteY13" fmla="*/ 417686 h 1198269"/>
                <a:gd name="connsiteX0" fmla="*/ 0 w 838410"/>
                <a:gd name="connsiteY0" fmla="*/ 1189288 h 1198269"/>
                <a:gd name="connsiteX1" fmla="*/ 498764 w 838410"/>
                <a:gd name="connsiteY1" fmla="*/ 1137333 h 1198269"/>
                <a:gd name="connsiteX2" fmla="*/ 820882 w 838410"/>
                <a:gd name="connsiteY2" fmla="*/ 732088 h 1198269"/>
                <a:gd name="connsiteX3" fmla="*/ 779318 w 838410"/>
                <a:gd name="connsiteY3" fmla="*/ 191761 h 1198269"/>
                <a:gd name="connsiteX4" fmla="*/ 640561 w 838410"/>
                <a:gd name="connsiteY4" fmla="*/ 44080 h 1198269"/>
                <a:gd name="connsiteX5" fmla="*/ 394855 w 838410"/>
                <a:gd name="connsiteY5" fmla="*/ 15115 h 1198269"/>
                <a:gd name="connsiteX6" fmla="*/ 159244 w 838410"/>
                <a:gd name="connsiteY6" fmla="*/ 259146 h 1198269"/>
                <a:gd name="connsiteX7" fmla="*/ 176646 w 838410"/>
                <a:gd name="connsiteY7" fmla="*/ 602662 h 1198269"/>
                <a:gd name="connsiteX8" fmla="*/ 351588 w 838410"/>
                <a:gd name="connsiteY8" fmla="*/ 715413 h 1198269"/>
                <a:gd name="connsiteX9" fmla="*/ 529937 w 838410"/>
                <a:gd name="connsiteY9" fmla="*/ 669742 h 1198269"/>
                <a:gd name="connsiteX10" fmla="*/ 605011 w 838410"/>
                <a:gd name="connsiteY10" fmla="*/ 458636 h 1198269"/>
                <a:gd name="connsiteX11" fmla="*/ 548334 w 838410"/>
                <a:gd name="connsiteY11" fmla="*/ 329590 h 1198269"/>
                <a:gd name="connsiteX12" fmla="*/ 434082 w 838410"/>
                <a:gd name="connsiteY12" fmla="*/ 318818 h 1198269"/>
                <a:gd name="connsiteX13" fmla="*/ 363683 w 838410"/>
                <a:gd name="connsiteY13" fmla="*/ 417686 h 1198269"/>
                <a:gd name="connsiteX0" fmla="*/ 0 w 856350"/>
                <a:gd name="connsiteY0" fmla="*/ 1189288 h 1198269"/>
                <a:gd name="connsiteX1" fmla="*/ 498764 w 856350"/>
                <a:gd name="connsiteY1" fmla="*/ 1137333 h 1198269"/>
                <a:gd name="connsiteX2" fmla="*/ 820882 w 856350"/>
                <a:gd name="connsiteY2" fmla="*/ 732088 h 1198269"/>
                <a:gd name="connsiteX3" fmla="*/ 843457 w 856350"/>
                <a:gd name="connsiteY3" fmla="*/ 406754 h 1198269"/>
                <a:gd name="connsiteX4" fmla="*/ 779318 w 856350"/>
                <a:gd name="connsiteY4" fmla="*/ 191761 h 1198269"/>
                <a:gd name="connsiteX5" fmla="*/ 640561 w 856350"/>
                <a:gd name="connsiteY5" fmla="*/ 44080 h 1198269"/>
                <a:gd name="connsiteX6" fmla="*/ 394855 w 856350"/>
                <a:gd name="connsiteY6" fmla="*/ 15115 h 1198269"/>
                <a:gd name="connsiteX7" fmla="*/ 159244 w 856350"/>
                <a:gd name="connsiteY7" fmla="*/ 259146 h 1198269"/>
                <a:gd name="connsiteX8" fmla="*/ 176646 w 856350"/>
                <a:gd name="connsiteY8" fmla="*/ 602662 h 1198269"/>
                <a:gd name="connsiteX9" fmla="*/ 351588 w 856350"/>
                <a:gd name="connsiteY9" fmla="*/ 715413 h 1198269"/>
                <a:gd name="connsiteX10" fmla="*/ 529937 w 856350"/>
                <a:gd name="connsiteY10" fmla="*/ 669742 h 1198269"/>
                <a:gd name="connsiteX11" fmla="*/ 605011 w 856350"/>
                <a:gd name="connsiteY11" fmla="*/ 458636 h 1198269"/>
                <a:gd name="connsiteX12" fmla="*/ 548334 w 856350"/>
                <a:gd name="connsiteY12" fmla="*/ 329590 h 1198269"/>
                <a:gd name="connsiteX13" fmla="*/ 434082 w 856350"/>
                <a:gd name="connsiteY13" fmla="*/ 318818 h 1198269"/>
                <a:gd name="connsiteX14" fmla="*/ 363683 w 856350"/>
                <a:gd name="connsiteY14" fmla="*/ 417686 h 1198269"/>
                <a:gd name="connsiteX0" fmla="*/ 0 w 856352"/>
                <a:gd name="connsiteY0" fmla="*/ 1189288 h 1198269"/>
                <a:gd name="connsiteX1" fmla="*/ 498764 w 856352"/>
                <a:gd name="connsiteY1" fmla="*/ 1137333 h 1198269"/>
                <a:gd name="connsiteX2" fmla="*/ 820882 w 856352"/>
                <a:gd name="connsiteY2" fmla="*/ 732088 h 1198269"/>
                <a:gd name="connsiteX3" fmla="*/ 843457 w 856352"/>
                <a:gd name="connsiteY3" fmla="*/ 406754 h 1198269"/>
                <a:gd name="connsiteX4" fmla="*/ 779318 w 856352"/>
                <a:gd name="connsiteY4" fmla="*/ 191761 h 1198269"/>
                <a:gd name="connsiteX5" fmla="*/ 640561 w 856352"/>
                <a:gd name="connsiteY5" fmla="*/ 44080 h 1198269"/>
                <a:gd name="connsiteX6" fmla="*/ 394855 w 856352"/>
                <a:gd name="connsiteY6" fmla="*/ 15115 h 1198269"/>
                <a:gd name="connsiteX7" fmla="*/ 177689 w 856352"/>
                <a:gd name="connsiteY7" fmla="*/ 259146 h 1198269"/>
                <a:gd name="connsiteX8" fmla="*/ 176646 w 856352"/>
                <a:gd name="connsiteY8" fmla="*/ 602662 h 1198269"/>
                <a:gd name="connsiteX9" fmla="*/ 351588 w 856352"/>
                <a:gd name="connsiteY9" fmla="*/ 715413 h 1198269"/>
                <a:gd name="connsiteX10" fmla="*/ 529937 w 856352"/>
                <a:gd name="connsiteY10" fmla="*/ 669742 h 1198269"/>
                <a:gd name="connsiteX11" fmla="*/ 605011 w 856352"/>
                <a:gd name="connsiteY11" fmla="*/ 458636 h 1198269"/>
                <a:gd name="connsiteX12" fmla="*/ 548334 w 856352"/>
                <a:gd name="connsiteY12" fmla="*/ 329590 h 1198269"/>
                <a:gd name="connsiteX13" fmla="*/ 434082 w 856352"/>
                <a:gd name="connsiteY13" fmla="*/ 318818 h 1198269"/>
                <a:gd name="connsiteX14" fmla="*/ 363683 w 856352"/>
                <a:gd name="connsiteY14" fmla="*/ 417686 h 1198269"/>
                <a:gd name="connsiteX0" fmla="*/ 0 w 856350"/>
                <a:gd name="connsiteY0" fmla="*/ 1189288 h 1198269"/>
                <a:gd name="connsiteX1" fmla="*/ 498764 w 856350"/>
                <a:gd name="connsiteY1" fmla="*/ 1137333 h 1198269"/>
                <a:gd name="connsiteX2" fmla="*/ 820882 w 856350"/>
                <a:gd name="connsiteY2" fmla="*/ 732088 h 1198269"/>
                <a:gd name="connsiteX3" fmla="*/ 843457 w 856350"/>
                <a:gd name="connsiteY3" fmla="*/ 406754 h 1198269"/>
                <a:gd name="connsiteX4" fmla="*/ 779318 w 856350"/>
                <a:gd name="connsiteY4" fmla="*/ 191761 h 1198269"/>
                <a:gd name="connsiteX5" fmla="*/ 640561 w 856350"/>
                <a:gd name="connsiteY5" fmla="*/ 44080 h 1198269"/>
                <a:gd name="connsiteX6" fmla="*/ 394855 w 856350"/>
                <a:gd name="connsiteY6" fmla="*/ 15115 h 1198269"/>
                <a:gd name="connsiteX7" fmla="*/ 177689 w 856350"/>
                <a:gd name="connsiteY7" fmla="*/ 259146 h 1198269"/>
                <a:gd name="connsiteX8" fmla="*/ 195091 w 856350"/>
                <a:gd name="connsiteY8" fmla="*/ 594946 h 1198269"/>
                <a:gd name="connsiteX9" fmla="*/ 351588 w 856350"/>
                <a:gd name="connsiteY9" fmla="*/ 715413 h 1198269"/>
                <a:gd name="connsiteX10" fmla="*/ 529937 w 856350"/>
                <a:gd name="connsiteY10" fmla="*/ 669742 h 1198269"/>
                <a:gd name="connsiteX11" fmla="*/ 605011 w 856350"/>
                <a:gd name="connsiteY11" fmla="*/ 458636 h 1198269"/>
                <a:gd name="connsiteX12" fmla="*/ 548334 w 856350"/>
                <a:gd name="connsiteY12" fmla="*/ 329590 h 1198269"/>
                <a:gd name="connsiteX13" fmla="*/ 434082 w 856350"/>
                <a:gd name="connsiteY13" fmla="*/ 318818 h 1198269"/>
                <a:gd name="connsiteX14" fmla="*/ 363683 w 856350"/>
                <a:gd name="connsiteY14" fmla="*/ 417686 h 1198269"/>
                <a:gd name="connsiteX0" fmla="*/ 0 w 853308"/>
                <a:gd name="connsiteY0" fmla="*/ 1189288 h 1199665"/>
                <a:gd name="connsiteX1" fmla="*/ 498764 w 853308"/>
                <a:gd name="connsiteY1" fmla="*/ 1137333 h 1199665"/>
                <a:gd name="connsiteX2" fmla="*/ 814734 w 853308"/>
                <a:gd name="connsiteY2" fmla="*/ 701223 h 1199665"/>
                <a:gd name="connsiteX3" fmla="*/ 843457 w 853308"/>
                <a:gd name="connsiteY3" fmla="*/ 406754 h 1199665"/>
                <a:gd name="connsiteX4" fmla="*/ 779318 w 853308"/>
                <a:gd name="connsiteY4" fmla="*/ 191761 h 1199665"/>
                <a:gd name="connsiteX5" fmla="*/ 640561 w 853308"/>
                <a:gd name="connsiteY5" fmla="*/ 44080 h 1199665"/>
                <a:gd name="connsiteX6" fmla="*/ 394855 w 853308"/>
                <a:gd name="connsiteY6" fmla="*/ 15115 h 1199665"/>
                <a:gd name="connsiteX7" fmla="*/ 177689 w 853308"/>
                <a:gd name="connsiteY7" fmla="*/ 259146 h 1199665"/>
                <a:gd name="connsiteX8" fmla="*/ 195091 w 853308"/>
                <a:gd name="connsiteY8" fmla="*/ 594946 h 1199665"/>
                <a:gd name="connsiteX9" fmla="*/ 351588 w 853308"/>
                <a:gd name="connsiteY9" fmla="*/ 715413 h 1199665"/>
                <a:gd name="connsiteX10" fmla="*/ 529937 w 853308"/>
                <a:gd name="connsiteY10" fmla="*/ 669742 h 1199665"/>
                <a:gd name="connsiteX11" fmla="*/ 605011 w 853308"/>
                <a:gd name="connsiteY11" fmla="*/ 458636 h 1199665"/>
                <a:gd name="connsiteX12" fmla="*/ 548334 w 853308"/>
                <a:gd name="connsiteY12" fmla="*/ 329590 h 1199665"/>
                <a:gd name="connsiteX13" fmla="*/ 434082 w 853308"/>
                <a:gd name="connsiteY13" fmla="*/ 318818 h 1199665"/>
                <a:gd name="connsiteX14" fmla="*/ 363683 w 853308"/>
                <a:gd name="connsiteY14" fmla="*/ 417686 h 1199665"/>
                <a:gd name="connsiteX0" fmla="*/ 0 w 855544"/>
                <a:gd name="connsiteY0" fmla="*/ 1189288 h 1199665"/>
                <a:gd name="connsiteX1" fmla="*/ 498764 w 855544"/>
                <a:gd name="connsiteY1" fmla="*/ 1137333 h 1199665"/>
                <a:gd name="connsiteX2" fmla="*/ 814734 w 855544"/>
                <a:gd name="connsiteY2" fmla="*/ 701223 h 1199665"/>
                <a:gd name="connsiteX3" fmla="*/ 843457 w 855544"/>
                <a:gd name="connsiteY3" fmla="*/ 406754 h 1199665"/>
                <a:gd name="connsiteX4" fmla="*/ 779318 w 855544"/>
                <a:gd name="connsiteY4" fmla="*/ 191761 h 1199665"/>
                <a:gd name="connsiteX5" fmla="*/ 640561 w 855544"/>
                <a:gd name="connsiteY5" fmla="*/ 44080 h 1199665"/>
                <a:gd name="connsiteX6" fmla="*/ 394855 w 855544"/>
                <a:gd name="connsiteY6" fmla="*/ 15115 h 1199665"/>
                <a:gd name="connsiteX7" fmla="*/ 177689 w 855544"/>
                <a:gd name="connsiteY7" fmla="*/ 259146 h 1199665"/>
                <a:gd name="connsiteX8" fmla="*/ 195091 w 855544"/>
                <a:gd name="connsiteY8" fmla="*/ 594946 h 1199665"/>
                <a:gd name="connsiteX9" fmla="*/ 351588 w 855544"/>
                <a:gd name="connsiteY9" fmla="*/ 715413 h 1199665"/>
                <a:gd name="connsiteX10" fmla="*/ 529937 w 855544"/>
                <a:gd name="connsiteY10" fmla="*/ 669742 h 1199665"/>
                <a:gd name="connsiteX11" fmla="*/ 605011 w 855544"/>
                <a:gd name="connsiteY11" fmla="*/ 458636 h 1199665"/>
                <a:gd name="connsiteX12" fmla="*/ 548334 w 855544"/>
                <a:gd name="connsiteY12" fmla="*/ 329590 h 1199665"/>
                <a:gd name="connsiteX13" fmla="*/ 434082 w 855544"/>
                <a:gd name="connsiteY13" fmla="*/ 318818 h 1199665"/>
                <a:gd name="connsiteX14" fmla="*/ 363683 w 855544"/>
                <a:gd name="connsiteY14" fmla="*/ 417686 h 1199665"/>
                <a:gd name="connsiteX0" fmla="*/ 0 w 851221"/>
                <a:gd name="connsiteY0" fmla="*/ 1189288 h 1199665"/>
                <a:gd name="connsiteX1" fmla="*/ 498764 w 851221"/>
                <a:gd name="connsiteY1" fmla="*/ 1137333 h 1199665"/>
                <a:gd name="connsiteX2" fmla="*/ 814734 w 851221"/>
                <a:gd name="connsiteY2" fmla="*/ 701223 h 1199665"/>
                <a:gd name="connsiteX3" fmla="*/ 843457 w 851221"/>
                <a:gd name="connsiteY3" fmla="*/ 406754 h 1199665"/>
                <a:gd name="connsiteX4" fmla="*/ 779318 w 851221"/>
                <a:gd name="connsiteY4" fmla="*/ 191761 h 1199665"/>
                <a:gd name="connsiteX5" fmla="*/ 640561 w 851221"/>
                <a:gd name="connsiteY5" fmla="*/ 44080 h 1199665"/>
                <a:gd name="connsiteX6" fmla="*/ 394855 w 851221"/>
                <a:gd name="connsiteY6" fmla="*/ 15115 h 1199665"/>
                <a:gd name="connsiteX7" fmla="*/ 177689 w 851221"/>
                <a:gd name="connsiteY7" fmla="*/ 259146 h 1199665"/>
                <a:gd name="connsiteX8" fmla="*/ 195091 w 851221"/>
                <a:gd name="connsiteY8" fmla="*/ 594946 h 1199665"/>
                <a:gd name="connsiteX9" fmla="*/ 351588 w 851221"/>
                <a:gd name="connsiteY9" fmla="*/ 715413 h 1199665"/>
                <a:gd name="connsiteX10" fmla="*/ 529937 w 851221"/>
                <a:gd name="connsiteY10" fmla="*/ 669742 h 1199665"/>
                <a:gd name="connsiteX11" fmla="*/ 605011 w 851221"/>
                <a:gd name="connsiteY11" fmla="*/ 458636 h 1199665"/>
                <a:gd name="connsiteX12" fmla="*/ 548334 w 851221"/>
                <a:gd name="connsiteY12" fmla="*/ 329590 h 1199665"/>
                <a:gd name="connsiteX13" fmla="*/ 434082 w 851221"/>
                <a:gd name="connsiteY13" fmla="*/ 318818 h 1199665"/>
                <a:gd name="connsiteX14" fmla="*/ 363683 w 851221"/>
                <a:gd name="connsiteY14" fmla="*/ 417686 h 1199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851221" h="1199665">
                  <a:moveTo>
                    <a:pt x="0" y="1189288"/>
                  </a:moveTo>
                  <a:cubicBezTo>
                    <a:pt x="180975" y="1201410"/>
                    <a:pt x="362975" y="1218677"/>
                    <a:pt x="498764" y="1137333"/>
                  </a:cubicBezTo>
                  <a:cubicBezTo>
                    <a:pt x="634553" y="1055989"/>
                    <a:pt x="763434" y="869284"/>
                    <a:pt x="814734" y="701223"/>
                  </a:cubicBezTo>
                  <a:cubicBezTo>
                    <a:pt x="866034" y="533162"/>
                    <a:pt x="850384" y="496809"/>
                    <a:pt x="843457" y="406754"/>
                  </a:cubicBezTo>
                  <a:cubicBezTo>
                    <a:pt x="836530" y="316700"/>
                    <a:pt x="813134" y="252207"/>
                    <a:pt x="779318" y="191761"/>
                  </a:cubicBezTo>
                  <a:cubicBezTo>
                    <a:pt x="745502" y="131315"/>
                    <a:pt x="710786" y="96668"/>
                    <a:pt x="640561" y="44080"/>
                  </a:cubicBezTo>
                  <a:cubicBezTo>
                    <a:pt x="576484" y="14639"/>
                    <a:pt x="472000" y="-20729"/>
                    <a:pt x="394855" y="15115"/>
                  </a:cubicBezTo>
                  <a:cubicBezTo>
                    <a:pt x="317710" y="50959"/>
                    <a:pt x="210983" y="162508"/>
                    <a:pt x="177689" y="259146"/>
                  </a:cubicBezTo>
                  <a:cubicBezTo>
                    <a:pt x="144395" y="355784"/>
                    <a:pt x="166108" y="518902"/>
                    <a:pt x="195091" y="594946"/>
                  </a:cubicBezTo>
                  <a:cubicBezTo>
                    <a:pt x="224074" y="670990"/>
                    <a:pt x="292706" y="711950"/>
                    <a:pt x="351588" y="715413"/>
                  </a:cubicBezTo>
                  <a:cubicBezTo>
                    <a:pt x="410470" y="718876"/>
                    <a:pt x="487700" y="712538"/>
                    <a:pt x="529937" y="669742"/>
                  </a:cubicBezTo>
                  <a:cubicBezTo>
                    <a:pt x="572174" y="626946"/>
                    <a:pt x="601945" y="515328"/>
                    <a:pt x="605011" y="458636"/>
                  </a:cubicBezTo>
                  <a:cubicBezTo>
                    <a:pt x="608077" y="401944"/>
                    <a:pt x="576822" y="345177"/>
                    <a:pt x="548334" y="329590"/>
                  </a:cubicBezTo>
                  <a:cubicBezTo>
                    <a:pt x="519846" y="314003"/>
                    <a:pt x="464857" y="304135"/>
                    <a:pt x="434082" y="318818"/>
                  </a:cubicBezTo>
                  <a:cubicBezTo>
                    <a:pt x="403307" y="333501"/>
                    <a:pt x="368013" y="362268"/>
                    <a:pt x="363683" y="417686"/>
                  </a:cubicBezTo>
                </a:path>
              </a:pathLst>
            </a:custGeom>
            <a:noFill/>
            <a:ln w="66675" cap="rnd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フリーフォーム 33">
              <a:extLst>
                <a:ext uri="{FF2B5EF4-FFF2-40B4-BE49-F238E27FC236}">
                  <a16:creationId xmlns:a16="http://schemas.microsoft.com/office/drawing/2014/main" id="{E2664544-F9AD-49DB-9575-A53E0ED72862}"/>
                </a:ext>
              </a:extLst>
            </p:cNvPr>
            <p:cNvSpPr/>
            <p:nvPr userDrawn="1"/>
          </p:nvSpPr>
          <p:spPr>
            <a:xfrm rot="7956567">
              <a:off x="343815" y="780204"/>
              <a:ext cx="534160" cy="599832"/>
            </a:xfrm>
            <a:custGeom>
              <a:avLst/>
              <a:gdLst>
                <a:gd name="connsiteX0" fmla="*/ 0 w 847001"/>
                <a:gd name="connsiteY0" fmla="*/ 1174932 h 1183913"/>
                <a:gd name="connsiteX1" fmla="*/ 498764 w 847001"/>
                <a:gd name="connsiteY1" fmla="*/ 1122977 h 1183913"/>
                <a:gd name="connsiteX2" fmla="*/ 820882 w 847001"/>
                <a:gd name="connsiteY2" fmla="*/ 717732 h 1183913"/>
                <a:gd name="connsiteX3" fmla="*/ 779318 w 847001"/>
                <a:gd name="connsiteY3" fmla="*/ 177405 h 1183913"/>
                <a:gd name="connsiteX4" fmla="*/ 394855 w 847001"/>
                <a:gd name="connsiteY4" fmla="*/ 759 h 1183913"/>
                <a:gd name="connsiteX5" fmla="*/ 103909 w 847001"/>
                <a:gd name="connsiteY5" fmla="*/ 229359 h 1183913"/>
                <a:gd name="connsiteX6" fmla="*/ 176646 w 847001"/>
                <a:gd name="connsiteY6" fmla="*/ 634605 h 1183913"/>
                <a:gd name="connsiteX7" fmla="*/ 529937 w 847001"/>
                <a:gd name="connsiteY7" fmla="*/ 655386 h 1183913"/>
                <a:gd name="connsiteX8" fmla="*/ 623455 w 847001"/>
                <a:gd name="connsiteY8" fmla="*/ 374832 h 1183913"/>
                <a:gd name="connsiteX9" fmla="*/ 415637 w 847001"/>
                <a:gd name="connsiteY9" fmla="*/ 281314 h 1183913"/>
                <a:gd name="connsiteX10" fmla="*/ 363682 w 847001"/>
                <a:gd name="connsiteY10" fmla="*/ 395614 h 1183913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28502 w 847001"/>
                <a:gd name="connsiteY5" fmla="*/ 245228 h 1184351"/>
                <a:gd name="connsiteX6" fmla="*/ 176646 w 847001"/>
                <a:gd name="connsiteY6" fmla="*/ 635043 h 1184351"/>
                <a:gd name="connsiteX7" fmla="*/ 529937 w 847001"/>
                <a:gd name="connsiteY7" fmla="*/ 655824 h 1184351"/>
                <a:gd name="connsiteX8" fmla="*/ 623455 w 847001"/>
                <a:gd name="connsiteY8" fmla="*/ 375270 h 1184351"/>
                <a:gd name="connsiteX9" fmla="*/ 415637 w 847001"/>
                <a:gd name="connsiteY9" fmla="*/ 281752 h 1184351"/>
                <a:gd name="connsiteX10" fmla="*/ 363682 w 847001"/>
                <a:gd name="connsiteY10" fmla="*/ 396052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28502 w 847001"/>
                <a:gd name="connsiteY5" fmla="*/ 245228 h 1184351"/>
                <a:gd name="connsiteX6" fmla="*/ 176646 w 847001"/>
                <a:gd name="connsiteY6" fmla="*/ 635043 h 1184351"/>
                <a:gd name="connsiteX7" fmla="*/ 529937 w 847001"/>
                <a:gd name="connsiteY7" fmla="*/ 655824 h 1184351"/>
                <a:gd name="connsiteX8" fmla="*/ 605011 w 847001"/>
                <a:gd name="connsiteY8" fmla="*/ 398420 h 1184351"/>
                <a:gd name="connsiteX9" fmla="*/ 415637 w 847001"/>
                <a:gd name="connsiteY9" fmla="*/ 281752 h 1184351"/>
                <a:gd name="connsiteX10" fmla="*/ 363682 w 847001"/>
                <a:gd name="connsiteY10" fmla="*/ 396052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28502 w 847001"/>
                <a:gd name="connsiteY5" fmla="*/ 245228 h 1184351"/>
                <a:gd name="connsiteX6" fmla="*/ 176646 w 847001"/>
                <a:gd name="connsiteY6" fmla="*/ 635043 h 1184351"/>
                <a:gd name="connsiteX7" fmla="*/ 529937 w 847001"/>
                <a:gd name="connsiteY7" fmla="*/ 655824 h 1184351"/>
                <a:gd name="connsiteX8" fmla="*/ 605011 w 847001"/>
                <a:gd name="connsiteY8" fmla="*/ 398420 h 1184351"/>
                <a:gd name="connsiteX9" fmla="*/ 415637 w 847001"/>
                <a:gd name="connsiteY9" fmla="*/ 281752 h 1184351"/>
                <a:gd name="connsiteX10" fmla="*/ 363682 w 847001"/>
                <a:gd name="connsiteY10" fmla="*/ 396052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28502 w 847001"/>
                <a:gd name="connsiteY5" fmla="*/ 245228 h 1184351"/>
                <a:gd name="connsiteX6" fmla="*/ 176646 w 847001"/>
                <a:gd name="connsiteY6" fmla="*/ 635043 h 1184351"/>
                <a:gd name="connsiteX7" fmla="*/ 529937 w 847001"/>
                <a:gd name="connsiteY7" fmla="*/ 655824 h 1184351"/>
                <a:gd name="connsiteX8" fmla="*/ 605011 w 847001"/>
                <a:gd name="connsiteY8" fmla="*/ 398420 h 1184351"/>
                <a:gd name="connsiteX9" fmla="*/ 415637 w 847001"/>
                <a:gd name="connsiteY9" fmla="*/ 281752 h 1184351"/>
                <a:gd name="connsiteX10" fmla="*/ 363682 w 847001"/>
                <a:gd name="connsiteY10" fmla="*/ 396052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28502 w 847001"/>
                <a:gd name="connsiteY5" fmla="*/ 245228 h 1184351"/>
                <a:gd name="connsiteX6" fmla="*/ 176646 w 847001"/>
                <a:gd name="connsiteY6" fmla="*/ 635043 h 1184351"/>
                <a:gd name="connsiteX7" fmla="*/ 351588 w 847001"/>
                <a:gd name="connsiteY7" fmla="*/ 701495 h 1184351"/>
                <a:gd name="connsiteX8" fmla="*/ 529937 w 847001"/>
                <a:gd name="connsiteY8" fmla="*/ 655824 h 1184351"/>
                <a:gd name="connsiteX9" fmla="*/ 605011 w 847001"/>
                <a:gd name="connsiteY9" fmla="*/ 398420 h 1184351"/>
                <a:gd name="connsiteX10" fmla="*/ 415637 w 847001"/>
                <a:gd name="connsiteY10" fmla="*/ 281752 h 1184351"/>
                <a:gd name="connsiteX11" fmla="*/ 363682 w 847001"/>
                <a:gd name="connsiteY11" fmla="*/ 396052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28502 w 847001"/>
                <a:gd name="connsiteY5" fmla="*/ 245228 h 1184351"/>
                <a:gd name="connsiteX6" fmla="*/ 176646 w 847001"/>
                <a:gd name="connsiteY6" fmla="*/ 588744 h 1184351"/>
                <a:gd name="connsiteX7" fmla="*/ 351588 w 847001"/>
                <a:gd name="connsiteY7" fmla="*/ 701495 h 1184351"/>
                <a:gd name="connsiteX8" fmla="*/ 529937 w 847001"/>
                <a:gd name="connsiteY8" fmla="*/ 655824 h 1184351"/>
                <a:gd name="connsiteX9" fmla="*/ 605011 w 847001"/>
                <a:gd name="connsiteY9" fmla="*/ 398420 h 1184351"/>
                <a:gd name="connsiteX10" fmla="*/ 415637 w 847001"/>
                <a:gd name="connsiteY10" fmla="*/ 281752 h 1184351"/>
                <a:gd name="connsiteX11" fmla="*/ 363682 w 847001"/>
                <a:gd name="connsiteY11" fmla="*/ 396052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59244 w 847001"/>
                <a:gd name="connsiteY5" fmla="*/ 245228 h 1184351"/>
                <a:gd name="connsiteX6" fmla="*/ 176646 w 847001"/>
                <a:gd name="connsiteY6" fmla="*/ 588744 h 1184351"/>
                <a:gd name="connsiteX7" fmla="*/ 351588 w 847001"/>
                <a:gd name="connsiteY7" fmla="*/ 701495 h 1184351"/>
                <a:gd name="connsiteX8" fmla="*/ 529937 w 847001"/>
                <a:gd name="connsiteY8" fmla="*/ 655824 h 1184351"/>
                <a:gd name="connsiteX9" fmla="*/ 605011 w 847001"/>
                <a:gd name="connsiteY9" fmla="*/ 398420 h 1184351"/>
                <a:gd name="connsiteX10" fmla="*/ 415637 w 847001"/>
                <a:gd name="connsiteY10" fmla="*/ 281752 h 1184351"/>
                <a:gd name="connsiteX11" fmla="*/ 363682 w 847001"/>
                <a:gd name="connsiteY11" fmla="*/ 396052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59244 w 847001"/>
                <a:gd name="connsiteY5" fmla="*/ 245228 h 1184351"/>
                <a:gd name="connsiteX6" fmla="*/ 176646 w 847001"/>
                <a:gd name="connsiteY6" fmla="*/ 588744 h 1184351"/>
                <a:gd name="connsiteX7" fmla="*/ 351588 w 847001"/>
                <a:gd name="connsiteY7" fmla="*/ 701495 h 1184351"/>
                <a:gd name="connsiteX8" fmla="*/ 529937 w 847001"/>
                <a:gd name="connsiteY8" fmla="*/ 655824 h 1184351"/>
                <a:gd name="connsiteX9" fmla="*/ 605011 w 847001"/>
                <a:gd name="connsiteY9" fmla="*/ 398420 h 1184351"/>
                <a:gd name="connsiteX10" fmla="*/ 415637 w 847001"/>
                <a:gd name="connsiteY10" fmla="*/ 281752 h 1184351"/>
                <a:gd name="connsiteX11" fmla="*/ 363683 w 847001"/>
                <a:gd name="connsiteY11" fmla="*/ 403768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59244 w 847001"/>
                <a:gd name="connsiteY5" fmla="*/ 245228 h 1184351"/>
                <a:gd name="connsiteX6" fmla="*/ 176646 w 847001"/>
                <a:gd name="connsiteY6" fmla="*/ 588744 h 1184351"/>
                <a:gd name="connsiteX7" fmla="*/ 351588 w 847001"/>
                <a:gd name="connsiteY7" fmla="*/ 701495 h 1184351"/>
                <a:gd name="connsiteX8" fmla="*/ 529937 w 847001"/>
                <a:gd name="connsiteY8" fmla="*/ 655824 h 1184351"/>
                <a:gd name="connsiteX9" fmla="*/ 605011 w 847001"/>
                <a:gd name="connsiteY9" fmla="*/ 398420 h 1184351"/>
                <a:gd name="connsiteX10" fmla="*/ 434082 w 847001"/>
                <a:gd name="connsiteY10" fmla="*/ 304900 h 1184351"/>
                <a:gd name="connsiteX11" fmla="*/ 363683 w 847001"/>
                <a:gd name="connsiteY11" fmla="*/ 403768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59244 w 847001"/>
                <a:gd name="connsiteY5" fmla="*/ 245228 h 1184351"/>
                <a:gd name="connsiteX6" fmla="*/ 176646 w 847001"/>
                <a:gd name="connsiteY6" fmla="*/ 588744 h 1184351"/>
                <a:gd name="connsiteX7" fmla="*/ 351588 w 847001"/>
                <a:gd name="connsiteY7" fmla="*/ 701495 h 1184351"/>
                <a:gd name="connsiteX8" fmla="*/ 529937 w 847001"/>
                <a:gd name="connsiteY8" fmla="*/ 655824 h 1184351"/>
                <a:gd name="connsiteX9" fmla="*/ 605011 w 847001"/>
                <a:gd name="connsiteY9" fmla="*/ 398420 h 1184351"/>
                <a:gd name="connsiteX10" fmla="*/ 548334 w 847001"/>
                <a:gd name="connsiteY10" fmla="*/ 315672 h 1184351"/>
                <a:gd name="connsiteX11" fmla="*/ 434082 w 847001"/>
                <a:gd name="connsiteY11" fmla="*/ 304900 h 1184351"/>
                <a:gd name="connsiteX12" fmla="*/ 363683 w 847001"/>
                <a:gd name="connsiteY12" fmla="*/ 403768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59244 w 847001"/>
                <a:gd name="connsiteY5" fmla="*/ 245228 h 1184351"/>
                <a:gd name="connsiteX6" fmla="*/ 176646 w 847001"/>
                <a:gd name="connsiteY6" fmla="*/ 588744 h 1184351"/>
                <a:gd name="connsiteX7" fmla="*/ 351588 w 847001"/>
                <a:gd name="connsiteY7" fmla="*/ 701495 h 1184351"/>
                <a:gd name="connsiteX8" fmla="*/ 529937 w 847001"/>
                <a:gd name="connsiteY8" fmla="*/ 655824 h 1184351"/>
                <a:gd name="connsiteX9" fmla="*/ 605011 w 847001"/>
                <a:gd name="connsiteY9" fmla="*/ 444718 h 1184351"/>
                <a:gd name="connsiteX10" fmla="*/ 548334 w 847001"/>
                <a:gd name="connsiteY10" fmla="*/ 315672 h 1184351"/>
                <a:gd name="connsiteX11" fmla="*/ 434082 w 847001"/>
                <a:gd name="connsiteY11" fmla="*/ 304900 h 1184351"/>
                <a:gd name="connsiteX12" fmla="*/ 363683 w 847001"/>
                <a:gd name="connsiteY12" fmla="*/ 403768 h 1184351"/>
                <a:gd name="connsiteX0" fmla="*/ 0 w 838410"/>
                <a:gd name="connsiteY0" fmla="*/ 1189288 h 1198269"/>
                <a:gd name="connsiteX1" fmla="*/ 498764 w 838410"/>
                <a:gd name="connsiteY1" fmla="*/ 1137333 h 1198269"/>
                <a:gd name="connsiteX2" fmla="*/ 820882 w 838410"/>
                <a:gd name="connsiteY2" fmla="*/ 732088 h 1198269"/>
                <a:gd name="connsiteX3" fmla="*/ 779318 w 838410"/>
                <a:gd name="connsiteY3" fmla="*/ 191761 h 1198269"/>
                <a:gd name="connsiteX4" fmla="*/ 640561 w 838410"/>
                <a:gd name="connsiteY4" fmla="*/ 44080 h 1198269"/>
                <a:gd name="connsiteX5" fmla="*/ 394855 w 838410"/>
                <a:gd name="connsiteY5" fmla="*/ 15115 h 1198269"/>
                <a:gd name="connsiteX6" fmla="*/ 159244 w 838410"/>
                <a:gd name="connsiteY6" fmla="*/ 259146 h 1198269"/>
                <a:gd name="connsiteX7" fmla="*/ 176646 w 838410"/>
                <a:gd name="connsiteY7" fmla="*/ 602662 h 1198269"/>
                <a:gd name="connsiteX8" fmla="*/ 351588 w 838410"/>
                <a:gd name="connsiteY8" fmla="*/ 715413 h 1198269"/>
                <a:gd name="connsiteX9" fmla="*/ 529937 w 838410"/>
                <a:gd name="connsiteY9" fmla="*/ 669742 h 1198269"/>
                <a:gd name="connsiteX10" fmla="*/ 605011 w 838410"/>
                <a:gd name="connsiteY10" fmla="*/ 458636 h 1198269"/>
                <a:gd name="connsiteX11" fmla="*/ 548334 w 838410"/>
                <a:gd name="connsiteY11" fmla="*/ 329590 h 1198269"/>
                <a:gd name="connsiteX12" fmla="*/ 434082 w 838410"/>
                <a:gd name="connsiteY12" fmla="*/ 318818 h 1198269"/>
                <a:gd name="connsiteX13" fmla="*/ 363683 w 838410"/>
                <a:gd name="connsiteY13" fmla="*/ 417686 h 1198269"/>
                <a:gd name="connsiteX0" fmla="*/ 0 w 838410"/>
                <a:gd name="connsiteY0" fmla="*/ 1189288 h 1198269"/>
                <a:gd name="connsiteX1" fmla="*/ 498764 w 838410"/>
                <a:gd name="connsiteY1" fmla="*/ 1137333 h 1198269"/>
                <a:gd name="connsiteX2" fmla="*/ 820882 w 838410"/>
                <a:gd name="connsiteY2" fmla="*/ 732088 h 1198269"/>
                <a:gd name="connsiteX3" fmla="*/ 779318 w 838410"/>
                <a:gd name="connsiteY3" fmla="*/ 191761 h 1198269"/>
                <a:gd name="connsiteX4" fmla="*/ 640561 w 838410"/>
                <a:gd name="connsiteY4" fmla="*/ 44080 h 1198269"/>
                <a:gd name="connsiteX5" fmla="*/ 394855 w 838410"/>
                <a:gd name="connsiteY5" fmla="*/ 15115 h 1198269"/>
                <a:gd name="connsiteX6" fmla="*/ 159244 w 838410"/>
                <a:gd name="connsiteY6" fmla="*/ 259146 h 1198269"/>
                <a:gd name="connsiteX7" fmla="*/ 176646 w 838410"/>
                <a:gd name="connsiteY7" fmla="*/ 602662 h 1198269"/>
                <a:gd name="connsiteX8" fmla="*/ 351588 w 838410"/>
                <a:gd name="connsiteY8" fmla="*/ 715413 h 1198269"/>
                <a:gd name="connsiteX9" fmla="*/ 529937 w 838410"/>
                <a:gd name="connsiteY9" fmla="*/ 669742 h 1198269"/>
                <a:gd name="connsiteX10" fmla="*/ 605011 w 838410"/>
                <a:gd name="connsiteY10" fmla="*/ 458636 h 1198269"/>
                <a:gd name="connsiteX11" fmla="*/ 548334 w 838410"/>
                <a:gd name="connsiteY11" fmla="*/ 329590 h 1198269"/>
                <a:gd name="connsiteX12" fmla="*/ 434082 w 838410"/>
                <a:gd name="connsiteY12" fmla="*/ 318818 h 1198269"/>
                <a:gd name="connsiteX13" fmla="*/ 363683 w 838410"/>
                <a:gd name="connsiteY13" fmla="*/ 417686 h 1198269"/>
                <a:gd name="connsiteX0" fmla="*/ 0 w 856350"/>
                <a:gd name="connsiteY0" fmla="*/ 1189288 h 1198269"/>
                <a:gd name="connsiteX1" fmla="*/ 498764 w 856350"/>
                <a:gd name="connsiteY1" fmla="*/ 1137333 h 1198269"/>
                <a:gd name="connsiteX2" fmla="*/ 820882 w 856350"/>
                <a:gd name="connsiteY2" fmla="*/ 732088 h 1198269"/>
                <a:gd name="connsiteX3" fmla="*/ 843457 w 856350"/>
                <a:gd name="connsiteY3" fmla="*/ 406754 h 1198269"/>
                <a:gd name="connsiteX4" fmla="*/ 779318 w 856350"/>
                <a:gd name="connsiteY4" fmla="*/ 191761 h 1198269"/>
                <a:gd name="connsiteX5" fmla="*/ 640561 w 856350"/>
                <a:gd name="connsiteY5" fmla="*/ 44080 h 1198269"/>
                <a:gd name="connsiteX6" fmla="*/ 394855 w 856350"/>
                <a:gd name="connsiteY6" fmla="*/ 15115 h 1198269"/>
                <a:gd name="connsiteX7" fmla="*/ 159244 w 856350"/>
                <a:gd name="connsiteY7" fmla="*/ 259146 h 1198269"/>
                <a:gd name="connsiteX8" fmla="*/ 176646 w 856350"/>
                <a:gd name="connsiteY8" fmla="*/ 602662 h 1198269"/>
                <a:gd name="connsiteX9" fmla="*/ 351588 w 856350"/>
                <a:gd name="connsiteY9" fmla="*/ 715413 h 1198269"/>
                <a:gd name="connsiteX10" fmla="*/ 529937 w 856350"/>
                <a:gd name="connsiteY10" fmla="*/ 669742 h 1198269"/>
                <a:gd name="connsiteX11" fmla="*/ 605011 w 856350"/>
                <a:gd name="connsiteY11" fmla="*/ 458636 h 1198269"/>
                <a:gd name="connsiteX12" fmla="*/ 548334 w 856350"/>
                <a:gd name="connsiteY12" fmla="*/ 329590 h 1198269"/>
                <a:gd name="connsiteX13" fmla="*/ 434082 w 856350"/>
                <a:gd name="connsiteY13" fmla="*/ 318818 h 1198269"/>
                <a:gd name="connsiteX14" fmla="*/ 363683 w 856350"/>
                <a:gd name="connsiteY14" fmla="*/ 417686 h 1198269"/>
                <a:gd name="connsiteX0" fmla="*/ 0 w 856352"/>
                <a:gd name="connsiteY0" fmla="*/ 1189288 h 1198269"/>
                <a:gd name="connsiteX1" fmla="*/ 498764 w 856352"/>
                <a:gd name="connsiteY1" fmla="*/ 1137333 h 1198269"/>
                <a:gd name="connsiteX2" fmla="*/ 820882 w 856352"/>
                <a:gd name="connsiteY2" fmla="*/ 732088 h 1198269"/>
                <a:gd name="connsiteX3" fmla="*/ 843457 w 856352"/>
                <a:gd name="connsiteY3" fmla="*/ 406754 h 1198269"/>
                <a:gd name="connsiteX4" fmla="*/ 779318 w 856352"/>
                <a:gd name="connsiteY4" fmla="*/ 191761 h 1198269"/>
                <a:gd name="connsiteX5" fmla="*/ 640561 w 856352"/>
                <a:gd name="connsiteY5" fmla="*/ 44080 h 1198269"/>
                <a:gd name="connsiteX6" fmla="*/ 394855 w 856352"/>
                <a:gd name="connsiteY6" fmla="*/ 15115 h 1198269"/>
                <a:gd name="connsiteX7" fmla="*/ 177689 w 856352"/>
                <a:gd name="connsiteY7" fmla="*/ 259146 h 1198269"/>
                <a:gd name="connsiteX8" fmla="*/ 176646 w 856352"/>
                <a:gd name="connsiteY8" fmla="*/ 602662 h 1198269"/>
                <a:gd name="connsiteX9" fmla="*/ 351588 w 856352"/>
                <a:gd name="connsiteY9" fmla="*/ 715413 h 1198269"/>
                <a:gd name="connsiteX10" fmla="*/ 529937 w 856352"/>
                <a:gd name="connsiteY10" fmla="*/ 669742 h 1198269"/>
                <a:gd name="connsiteX11" fmla="*/ 605011 w 856352"/>
                <a:gd name="connsiteY11" fmla="*/ 458636 h 1198269"/>
                <a:gd name="connsiteX12" fmla="*/ 548334 w 856352"/>
                <a:gd name="connsiteY12" fmla="*/ 329590 h 1198269"/>
                <a:gd name="connsiteX13" fmla="*/ 434082 w 856352"/>
                <a:gd name="connsiteY13" fmla="*/ 318818 h 1198269"/>
                <a:gd name="connsiteX14" fmla="*/ 363683 w 856352"/>
                <a:gd name="connsiteY14" fmla="*/ 417686 h 1198269"/>
                <a:gd name="connsiteX0" fmla="*/ 0 w 856350"/>
                <a:gd name="connsiteY0" fmla="*/ 1189288 h 1198269"/>
                <a:gd name="connsiteX1" fmla="*/ 498764 w 856350"/>
                <a:gd name="connsiteY1" fmla="*/ 1137333 h 1198269"/>
                <a:gd name="connsiteX2" fmla="*/ 820882 w 856350"/>
                <a:gd name="connsiteY2" fmla="*/ 732088 h 1198269"/>
                <a:gd name="connsiteX3" fmla="*/ 843457 w 856350"/>
                <a:gd name="connsiteY3" fmla="*/ 406754 h 1198269"/>
                <a:gd name="connsiteX4" fmla="*/ 779318 w 856350"/>
                <a:gd name="connsiteY4" fmla="*/ 191761 h 1198269"/>
                <a:gd name="connsiteX5" fmla="*/ 640561 w 856350"/>
                <a:gd name="connsiteY5" fmla="*/ 44080 h 1198269"/>
                <a:gd name="connsiteX6" fmla="*/ 394855 w 856350"/>
                <a:gd name="connsiteY6" fmla="*/ 15115 h 1198269"/>
                <a:gd name="connsiteX7" fmla="*/ 177689 w 856350"/>
                <a:gd name="connsiteY7" fmla="*/ 259146 h 1198269"/>
                <a:gd name="connsiteX8" fmla="*/ 195091 w 856350"/>
                <a:gd name="connsiteY8" fmla="*/ 594946 h 1198269"/>
                <a:gd name="connsiteX9" fmla="*/ 351588 w 856350"/>
                <a:gd name="connsiteY9" fmla="*/ 715413 h 1198269"/>
                <a:gd name="connsiteX10" fmla="*/ 529937 w 856350"/>
                <a:gd name="connsiteY10" fmla="*/ 669742 h 1198269"/>
                <a:gd name="connsiteX11" fmla="*/ 605011 w 856350"/>
                <a:gd name="connsiteY11" fmla="*/ 458636 h 1198269"/>
                <a:gd name="connsiteX12" fmla="*/ 548334 w 856350"/>
                <a:gd name="connsiteY12" fmla="*/ 329590 h 1198269"/>
                <a:gd name="connsiteX13" fmla="*/ 434082 w 856350"/>
                <a:gd name="connsiteY13" fmla="*/ 318818 h 1198269"/>
                <a:gd name="connsiteX14" fmla="*/ 363683 w 856350"/>
                <a:gd name="connsiteY14" fmla="*/ 417686 h 1198269"/>
                <a:gd name="connsiteX0" fmla="*/ 0 w 853308"/>
                <a:gd name="connsiteY0" fmla="*/ 1189288 h 1199665"/>
                <a:gd name="connsiteX1" fmla="*/ 498764 w 853308"/>
                <a:gd name="connsiteY1" fmla="*/ 1137333 h 1199665"/>
                <a:gd name="connsiteX2" fmla="*/ 814734 w 853308"/>
                <a:gd name="connsiteY2" fmla="*/ 701223 h 1199665"/>
                <a:gd name="connsiteX3" fmla="*/ 843457 w 853308"/>
                <a:gd name="connsiteY3" fmla="*/ 406754 h 1199665"/>
                <a:gd name="connsiteX4" fmla="*/ 779318 w 853308"/>
                <a:gd name="connsiteY4" fmla="*/ 191761 h 1199665"/>
                <a:gd name="connsiteX5" fmla="*/ 640561 w 853308"/>
                <a:gd name="connsiteY5" fmla="*/ 44080 h 1199665"/>
                <a:gd name="connsiteX6" fmla="*/ 394855 w 853308"/>
                <a:gd name="connsiteY6" fmla="*/ 15115 h 1199665"/>
                <a:gd name="connsiteX7" fmla="*/ 177689 w 853308"/>
                <a:gd name="connsiteY7" fmla="*/ 259146 h 1199665"/>
                <a:gd name="connsiteX8" fmla="*/ 195091 w 853308"/>
                <a:gd name="connsiteY8" fmla="*/ 594946 h 1199665"/>
                <a:gd name="connsiteX9" fmla="*/ 351588 w 853308"/>
                <a:gd name="connsiteY9" fmla="*/ 715413 h 1199665"/>
                <a:gd name="connsiteX10" fmla="*/ 529937 w 853308"/>
                <a:gd name="connsiteY10" fmla="*/ 669742 h 1199665"/>
                <a:gd name="connsiteX11" fmla="*/ 605011 w 853308"/>
                <a:gd name="connsiteY11" fmla="*/ 458636 h 1199665"/>
                <a:gd name="connsiteX12" fmla="*/ 548334 w 853308"/>
                <a:gd name="connsiteY12" fmla="*/ 329590 h 1199665"/>
                <a:gd name="connsiteX13" fmla="*/ 434082 w 853308"/>
                <a:gd name="connsiteY13" fmla="*/ 318818 h 1199665"/>
                <a:gd name="connsiteX14" fmla="*/ 363683 w 853308"/>
                <a:gd name="connsiteY14" fmla="*/ 417686 h 1199665"/>
                <a:gd name="connsiteX0" fmla="*/ 0 w 855544"/>
                <a:gd name="connsiteY0" fmla="*/ 1189288 h 1199665"/>
                <a:gd name="connsiteX1" fmla="*/ 498764 w 855544"/>
                <a:gd name="connsiteY1" fmla="*/ 1137333 h 1199665"/>
                <a:gd name="connsiteX2" fmla="*/ 814734 w 855544"/>
                <a:gd name="connsiteY2" fmla="*/ 701223 h 1199665"/>
                <a:gd name="connsiteX3" fmla="*/ 843457 w 855544"/>
                <a:gd name="connsiteY3" fmla="*/ 406754 h 1199665"/>
                <a:gd name="connsiteX4" fmla="*/ 779318 w 855544"/>
                <a:gd name="connsiteY4" fmla="*/ 191761 h 1199665"/>
                <a:gd name="connsiteX5" fmla="*/ 640561 w 855544"/>
                <a:gd name="connsiteY5" fmla="*/ 44080 h 1199665"/>
                <a:gd name="connsiteX6" fmla="*/ 394855 w 855544"/>
                <a:gd name="connsiteY6" fmla="*/ 15115 h 1199665"/>
                <a:gd name="connsiteX7" fmla="*/ 177689 w 855544"/>
                <a:gd name="connsiteY7" fmla="*/ 259146 h 1199665"/>
                <a:gd name="connsiteX8" fmla="*/ 195091 w 855544"/>
                <a:gd name="connsiteY8" fmla="*/ 594946 h 1199665"/>
                <a:gd name="connsiteX9" fmla="*/ 351588 w 855544"/>
                <a:gd name="connsiteY9" fmla="*/ 715413 h 1199665"/>
                <a:gd name="connsiteX10" fmla="*/ 529937 w 855544"/>
                <a:gd name="connsiteY10" fmla="*/ 669742 h 1199665"/>
                <a:gd name="connsiteX11" fmla="*/ 605011 w 855544"/>
                <a:gd name="connsiteY11" fmla="*/ 458636 h 1199665"/>
                <a:gd name="connsiteX12" fmla="*/ 548334 w 855544"/>
                <a:gd name="connsiteY12" fmla="*/ 329590 h 1199665"/>
                <a:gd name="connsiteX13" fmla="*/ 434082 w 855544"/>
                <a:gd name="connsiteY13" fmla="*/ 318818 h 1199665"/>
                <a:gd name="connsiteX14" fmla="*/ 363683 w 855544"/>
                <a:gd name="connsiteY14" fmla="*/ 417686 h 1199665"/>
                <a:gd name="connsiteX0" fmla="*/ 0 w 851221"/>
                <a:gd name="connsiteY0" fmla="*/ 1189288 h 1199665"/>
                <a:gd name="connsiteX1" fmla="*/ 498764 w 851221"/>
                <a:gd name="connsiteY1" fmla="*/ 1137333 h 1199665"/>
                <a:gd name="connsiteX2" fmla="*/ 814734 w 851221"/>
                <a:gd name="connsiteY2" fmla="*/ 701223 h 1199665"/>
                <a:gd name="connsiteX3" fmla="*/ 843457 w 851221"/>
                <a:gd name="connsiteY3" fmla="*/ 406754 h 1199665"/>
                <a:gd name="connsiteX4" fmla="*/ 779318 w 851221"/>
                <a:gd name="connsiteY4" fmla="*/ 191761 h 1199665"/>
                <a:gd name="connsiteX5" fmla="*/ 640561 w 851221"/>
                <a:gd name="connsiteY5" fmla="*/ 44080 h 1199665"/>
                <a:gd name="connsiteX6" fmla="*/ 394855 w 851221"/>
                <a:gd name="connsiteY6" fmla="*/ 15115 h 1199665"/>
                <a:gd name="connsiteX7" fmla="*/ 177689 w 851221"/>
                <a:gd name="connsiteY7" fmla="*/ 259146 h 1199665"/>
                <a:gd name="connsiteX8" fmla="*/ 195091 w 851221"/>
                <a:gd name="connsiteY8" fmla="*/ 594946 h 1199665"/>
                <a:gd name="connsiteX9" fmla="*/ 351588 w 851221"/>
                <a:gd name="connsiteY9" fmla="*/ 715413 h 1199665"/>
                <a:gd name="connsiteX10" fmla="*/ 529937 w 851221"/>
                <a:gd name="connsiteY10" fmla="*/ 669742 h 1199665"/>
                <a:gd name="connsiteX11" fmla="*/ 605011 w 851221"/>
                <a:gd name="connsiteY11" fmla="*/ 458636 h 1199665"/>
                <a:gd name="connsiteX12" fmla="*/ 548334 w 851221"/>
                <a:gd name="connsiteY12" fmla="*/ 329590 h 1199665"/>
                <a:gd name="connsiteX13" fmla="*/ 434082 w 851221"/>
                <a:gd name="connsiteY13" fmla="*/ 318818 h 1199665"/>
                <a:gd name="connsiteX14" fmla="*/ 363683 w 851221"/>
                <a:gd name="connsiteY14" fmla="*/ 417686 h 1199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851221" h="1199665">
                  <a:moveTo>
                    <a:pt x="0" y="1189288"/>
                  </a:moveTo>
                  <a:cubicBezTo>
                    <a:pt x="180975" y="1201410"/>
                    <a:pt x="362975" y="1218677"/>
                    <a:pt x="498764" y="1137333"/>
                  </a:cubicBezTo>
                  <a:cubicBezTo>
                    <a:pt x="634553" y="1055989"/>
                    <a:pt x="763434" y="869284"/>
                    <a:pt x="814734" y="701223"/>
                  </a:cubicBezTo>
                  <a:cubicBezTo>
                    <a:pt x="866034" y="533162"/>
                    <a:pt x="850384" y="496809"/>
                    <a:pt x="843457" y="406754"/>
                  </a:cubicBezTo>
                  <a:cubicBezTo>
                    <a:pt x="836530" y="316700"/>
                    <a:pt x="813134" y="252207"/>
                    <a:pt x="779318" y="191761"/>
                  </a:cubicBezTo>
                  <a:cubicBezTo>
                    <a:pt x="745502" y="131315"/>
                    <a:pt x="710786" y="96668"/>
                    <a:pt x="640561" y="44080"/>
                  </a:cubicBezTo>
                  <a:cubicBezTo>
                    <a:pt x="576484" y="14639"/>
                    <a:pt x="472000" y="-20729"/>
                    <a:pt x="394855" y="15115"/>
                  </a:cubicBezTo>
                  <a:cubicBezTo>
                    <a:pt x="317710" y="50959"/>
                    <a:pt x="210983" y="162508"/>
                    <a:pt x="177689" y="259146"/>
                  </a:cubicBezTo>
                  <a:cubicBezTo>
                    <a:pt x="144395" y="355784"/>
                    <a:pt x="166108" y="518902"/>
                    <a:pt x="195091" y="594946"/>
                  </a:cubicBezTo>
                  <a:cubicBezTo>
                    <a:pt x="224074" y="670990"/>
                    <a:pt x="292706" y="711950"/>
                    <a:pt x="351588" y="715413"/>
                  </a:cubicBezTo>
                  <a:cubicBezTo>
                    <a:pt x="410470" y="718876"/>
                    <a:pt x="487700" y="712538"/>
                    <a:pt x="529937" y="669742"/>
                  </a:cubicBezTo>
                  <a:cubicBezTo>
                    <a:pt x="572174" y="626946"/>
                    <a:pt x="601945" y="515328"/>
                    <a:pt x="605011" y="458636"/>
                  </a:cubicBezTo>
                  <a:cubicBezTo>
                    <a:pt x="608077" y="401944"/>
                    <a:pt x="576822" y="345177"/>
                    <a:pt x="548334" y="329590"/>
                  </a:cubicBezTo>
                  <a:cubicBezTo>
                    <a:pt x="519846" y="314003"/>
                    <a:pt x="464857" y="304135"/>
                    <a:pt x="434082" y="318818"/>
                  </a:cubicBezTo>
                  <a:cubicBezTo>
                    <a:pt x="403307" y="333501"/>
                    <a:pt x="368013" y="362268"/>
                    <a:pt x="363683" y="417686"/>
                  </a:cubicBezTo>
                </a:path>
              </a:pathLst>
            </a:custGeom>
            <a:noFill/>
            <a:ln w="66675" cap="rnd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F8037168-A280-4E0F-832A-5D10767FFF4F}"/>
                </a:ext>
              </a:extLst>
            </p:cNvPr>
            <p:cNvSpPr/>
            <p:nvPr userDrawn="1"/>
          </p:nvSpPr>
          <p:spPr>
            <a:xfrm>
              <a:off x="8813797" y="0"/>
              <a:ext cx="330203" cy="502737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フリーフォーム 33">
              <a:extLst>
                <a:ext uri="{FF2B5EF4-FFF2-40B4-BE49-F238E27FC236}">
                  <a16:creationId xmlns:a16="http://schemas.microsoft.com/office/drawing/2014/main" id="{DA1C4AB3-094A-4710-BC10-4998A44ED97C}"/>
                </a:ext>
              </a:extLst>
            </p:cNvPr>
            <p:cNvSpPr/>
            <p:nvPr userDrawn="1"/>
          </p:nvSpPr>
          <p:spPr>
            <a:xfrm rot="7956567">
              <a:off x="821983" y="1333095"/>
              <a:ext cx="534160" cy="599832"/>
            </a:xfrm>
            <a:custGeom>
              <a:avLst/>
              <a:gdLst>
                <a:gd name="connsiteX0" fmla="*/ 0 w 847001"/>
                <a:gd name="connsiteY0" fmla="*/ 1174932 h 1183913"/>
                <a:gd name="connsiteX1" fmla="*/ 498764 w 847001"/>
                <a:gd name="connsiteY1" fmla="*/ 1122977 h 1183913"/>
                <a:gd name="connsiteX2" fmla="*/ 820882 w 847001"/>
                <a:gd name="connsiteY2" fmla="*/ 717732 h 1183913"/>
                <a:gd name="connsiteX3" fmla="*/ 779318 w 847001"/>
                <a:gd name="connsiteY3" fmla="*/ 177405 h 1183913"/>
                <a:gd name="connsiteX4" fmla="*/ 394855 w 847001"/>
                <a:gd name="connsiteY4" fmla="*/ 759 h 1183913"/>
                <a:gd name="connsiteX5" fmla="*/ 103909 w 847001"/>
                <a:gd name="connsiteY5" fmla="*/ 229359 h 1183913"/>
                <a:gd name="connsiteX6" fmla="*/ 176646 w 847001"/>
                <a:gd name="connsiteY6" fmla="*/ 634605 h 1183913"/>
                <a:gd name="connsiteX7" fmla="*/ 529937 w 847001"/>
                <a:gd name="connsiteY7" fmla="*/ 655386 h 1183913"/>
                <a:gd name="connsiteX8" fmla="*/ 623455 w 847001"/>
                <a:gd name="connsiteY8" fmla="*/ 374832 h 1183913"/>
                <a:gd name="connsiteX9" fmla="*/ 415637 w 847001"/>
                <a:gd name="connsiteY9" fmla="*/ 281314 h 1183913"/>
                <a:gd name="connsiteX10" fmla="*/ 363682 w 847001"/>
                <a:gd name="connsiteY10" fmla="*/ 395614 h 1183913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28502 w 847001"/>
                <a:gd name="connsiteY5" fmla="*/ 245228 h 1184351"/>
                <a:gd name="connsiteX6" fmla="*/ 176646 w 847001"/>
                <a:gd name="connsiteY6" fmla="*/ 635043 h 1184351"/>
                <a:gd name="connsiteX7" fmla="*/ 529937 w 847001"/>
                <a:gd name="connsiteY7" fmla="*/ 655824 h 1184351"/>
                <a:gd name="connsiteX8" fmla="*/ 623455 w 847001"/>
                <a:gd name="connsiteY8" fmla="*/ 375270 h 1184351"/>
                <a:gd name="connsiteX9" fmla="*/ 415637 w 847001"/>
                <a:gd name="connsiteY9" fmla="*/ 281752 h 1184351"/>
                <a:gd name="connsiteX10" fmla="*/ 363682 w 847001"/>
                <a:gd name="connsiteY10" fmla="*/ 396052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28502 w 847001"/>
                <a:gd name="connsiteY5" fmla="*/ 245228 h 1184351"/>
                <a:gd name="connsiteX6" fmla="*/ 176646 w 847001"/>
                <a:gd name="connsiteY6" fmla="*/ 635043 h 1184351"/>
                <a:gd name="connsiteX7" fmla="*/ 529937 w 847001"/>
                <a:gd name="connsiteY7" fmla="*/ 655824 h 1184351"/>
                <a:gd name="connsiteX8" fmla="*/ 605011 w 847001"/>
                <a:gd name="connsiteY8" fmla="*/ 398420 h 1184351"/>
                <a:gd name="connsiteX9" fmla="*/ 415637 w 847001"/>
                <a:gd name="connsiteY9" fmla="*/ 281752 h 1184351"/>
                <a:gd name="connsiteX10" fmla="*/ 363682 w 847001"/>
                <a:gd name="connsiteY10" fmla="*/ 396052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28502 w 847001"/>
                <a:gd name="connsiteY5" fmla="*/ 245228 h 1184351"/>
                <a:gd name="connsiteX6" fmla="*/ 176646 w 847001"/>
                <a:gd name="connsiteY6" fmla="*/ 635043 h 1184351"/>
                <a:gd name="connsiteX7" fmla="*/ 529937 w 847001"/>
                <a:gd name="connsiteY7" fmla="*/ 655824 h 1184351"/>
                <a:gd name="connsiteX8" fmla="*/ 605011 w 847001"/>
                <a:gd name="connsiteY8" fmla="*/ 398420 h 1184351"/>
                <a:gd name="connsiteX9" fmla="*/ 415637 w 847001"/>
                <a:gd name="connsiteY9" fmla="*/ 281752 h 1184351"/>
                <a:gd name="connsiteX10" fmla="*/ 363682 w 847001"/>
                <a:gd name="connsiteY10" fmla="*/ 396052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28502 w 847001"/>
                <a:gd name="connsiteY5" fmla="*/ 245228 h 1184351"/>
                <a:gd name="connsiteX6" fmla="*/ 176646 w 847001"/>
                <a:gd name="connsiteY6" fmla="*/ 635043 h 1184351"/>
                <a:gd name="connsiteX7" fmla="*/ 529937 w 847001"/>
                <a:gd name="connsiteY7" fmla="*/ 655824 h 1184351"/>
                <a:gd name="connsiteX8" fmla="*/ 605011 w 847001"/>
                <a:gd name="connsiteY8" fmla="*/ 398420 h 1184351"/>
                <a:gd name="connsiteX9" fmla="*/ 415637 w 847001"/>
                <a:gd name="connsiteY9" fmla="*/ 281752 h 1184351"/>
                <a:gd name="connsiteX10" fmla="*/ 363682 w 847001"/>
                <a:gd name="connsiteY10" fmla="*/ 396052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28502 w 847001"/>
                <a:gd name="connsiteY5" fmla="*/ 245228 h 1184351"/>
                <a:gd name="connsiteX6" fmla="*/ 176646 w 847001"/>
                <a:gd name="connsiteY6" fmla="*/ 635043 h 1184351"/>
                <a:gd name="connsiteX7" fmla="*/ 351588 w 847001"/>
                <a:gd name="connsiteY7" fmla="*/ 701495 h 1184351"/>
                <a:gd name="connsiteX8" fmla="*/ 529937 w 847001"/>
                <a:gd name="connsiteY8" fmla="*/ 655824 h 1184351"/>
                <a:gd name="connsiteX9" fmla="*/ 605011 w 847001"/>
                <a:gd name="connsiteY9" fmla="*/ 398420 h 1184351"/>
                <a:gd name="connsiteX10" fmla="*/ 415637 w 847001"/>
                <a:gd name="connsiteY10" fmla="*/ 281752 h 1184351"/>
                <a:gd name="connsiteX11" fmla="*/ 363682 w 847001"/>
                <a:gd name="connsiteY11" fmla="*/ 396052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28502 w 847001"/>
                <a:gd name="connsiteY5" fmla="*/ 245228 h 1184351"/>
                <a:gd name="connsiteX6" fmla="*/ 176646 w 847001"/>
                <a:gd name="connsiteY6" fmla="*/ 588744 h 1184351"/>
                <a:gd name="connsiteX7" fmla="*/ 351588 w 847001"/>
                <a:gd name="connsiteY7" fmla="*/ 701495 h 1184351"/>
                <a:gd name="connsiteX8" fmla="*/ 529937 w 847001"/>
                <a:gd name="connsiteY8" fmla="*/ 655824 h 1184351"/>
                <a:gd name="connsiteX9" fmla="*/ 605011 w 847001"/>
                <a:gd name="connsiteY9" fmla="*/ 398420 h 1184351"/>
                <a:gd name="connsiteX10" fmla="*/ 415637 w 847001"/>
                <a:gd name="connsiteY10" fmla="*/ 281752 h 1184351"/>
                <a:gd name="connsiteX11" fmla="*/ 363682 w 847001"/>
                <a:gd name="connsiteY11" fmla="*/ 396052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59244 w 847001"/>
                <a:gd name="connsiteY5" fmla="*/ 245228 h 1184351"/>
                <a:gd name="connsiteX6" fmla="*/ 176646 w 847001"/>
                <a:gd name="connsiteY6" fmla="*/ 588744 h 1184351"/>
                <a:gd name="connsiteX7" fmla="*/ 351588 w 847001"/>
                <a:gd name="connsiteY7" fmla="*/ 701495 h 1184351"/>
                <a:gd name="connsiteX8" fmla="*/ 529937 w 847001"/>
                <a:gd name="connsiteY8" fmla="*/ 655824 h 1184351"/>
                <a:gd name="connsiteX9" fmla="*/ 605011 w 847001"/>
                <a:gd name="connsiteY9" fmla="*/ 398420 h 1184351"/>
                <a:gd name="connsiteX10" fmla="*/ 415637 w 847001"/>
                <a:gd name="connsiteY10" fmla="*/ 281752 h 1184351"/>
                <a:gd name="connsiteX11" fmla="*/ 363682 w 847001"/>
                <a:gd name="connsiteY11" fmla="*/ 396052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59244 w 847001"/>
                <a:gd name="connsiteY5" fmla="*/ 245228 h 1184351"/>
                <a:gd name="connsiteX6" fmla="*/ 176646 w 847001"/>
                <a:gd name="connsiteY6" fmla="*/ 588744 h 1184351"/>
                <a:gd name="connsiteX7" fmla="*/ 351588 w 847001"/>
                <a:gd name="connsiteY7" fmla="*/ 701495 h 1184351"/>
                <a:gd name="connsiteX8" fmla="*/ 529937 w 847001"/>
                <a:gd name="connsiteY8" fmla="*/ 655824 h 1184351"/>
                <a:gd name="connsiteX9" fmla="*/ 605011 w 847001"/>
                <a:gd name="connsiteY9" fmla="*/ 398420 h 1184351"/>
                <a:gd name="connsiteX10" fmla="*/ 415637 w 847001"/>
                <a:gd name="connsiteY10" fmla="*/ 281752 h 1184351"/>
                <a:gd name="connsiteX11" fmla="*/ 363683 w 847001"/>
                <a:gd name="connsiteY11" fmla="*/ 403768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59244 w 847001"/>
                <a:gd name="connsiteY5" fmla="*/ 245228 h 1184351"/>
                <a:gd name="connsiteX6" fmla="*/ 176646 w 847001"/>
                <a:gd name="connsiteY6" fmla="*/ 588744 h 1184351"/>
                <a:gd name="connsiteX7" fmla="*/ 351588 w 847001"/>
                <a:gd name="connsiteY7" fmla="*/ 701495 h 1184351"/>
                <a:gd name="connsiteX8" fmla="*/ 529937 w 847001"/>
                <a:gd name="connsiteY8" fmla="*/ 655824 h 1184351"/>
                <a:gd name="connsiteX9" fmla="*/ 605011 w 847001"/>
                <a:gd name="connsiteY9" fmla="*/ 398420 h 1184351"/>
                <a:gd name="connsiteX10" fmla="*/ 434082 w 847001"/>
                <a:gd name="connsiteY10" fmla="*/ 304900 h 1184351"/>
                <a:gd name="connsiteX11" fmla="*/ 363683 w 847001"/>
                <a:gd name="connsiteY11" fmla="*/ 403768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59244 w 847001"/>
                <a:gd name="connsiteY5" fmla="*/ 245228 h 1184351"/>
                <a:gd name="connsiteX6" fmla="*/ 176646 w 847001"/>
                <a:gd name="connsiteY6" fmla="*/ 588744 h 1184351"/>
                <a:gd name="connsiteX7" fmla="*/ 351588 w 847001"/>
                <a:gd name="connsiteY7" fmla="*/ 701495 h 1184351"/>
                <a:gd name="connsiteX8" fmla="*/ 529937 w 847001"/>
                <a:gd name="connsiteY8" fmla="*/ 655824 h 1184351"/>
                <a:gd name="connsiteX9" fmla="*/ 605011 w 847001"/>
                <a:gd name="connsiteY9" fmla="*/ 398420 h 1184351"/>
                <a:gd name="connsiteX10" fmla="*/ 548334 w 847001"/>
                <a:gd name="connsiteY10" fmla="*/ 315672 h 1184351"/>
                <a:gd name="connsiteX11" fmla="*/ 434082 w 847001"/>
                <a:gd name="connsiteY11" fmla="*/ 304900 h 1184351"/>
                <a:gd name="connsiteX12" fmla="*/ 363683 w 847001"/>
                <a:gd name="connsiteY12" fmla="*/ 403768 h 1184351"/>
                <a:gd name="connsiteX0" fmla="*/ 0 w 847001"/>
                <a:gd name="connsiteY0" fmla="*/ 1175370 h 1184351"/>
                <a:gd name="connsiteX1" fmla="*/ 498764 w 847001"/>
                <a:gd name="connsiteY1" fmla="*/ 1123415 h 1184351"/>
                <a:gd name="connsiteX2" fmla="*/ 820882 w 847001"/>
                <a:gd name="connsiteY2" fmla="*/ 718170 h 1184351"/>
                <a:gd name="connsiteX3" fmla="*/ 779318 w 847001"/>
                <a:gd name="connsiteY3" fmla="*/ 177843 h 1184351"/>
                <a:gd name="connsiteX4" fmla="*/ 394855 w 847001"/>
                <a:gd name="connsiteY4" fmla="*/ 1197 h 1184351"/>
                <a:gd name="connsiteX5" fmla="*/ 159244 w 847001"/>
                <a:gd name="connsiteY5" fmla="*/ 245228 h 1184351"/>
                <a:gd name="connsiteX6" fmla="*/ 176646 w 847001"/>
                <a:gd name="connsiteY6" fmla="*/ 588744 h 1184351"/>
                <a:gd name="connsiteX7" fmla="*/ 351588 w 847001"/>
                <a:gd name="connsiteY7" fmla="*/ 701495 h 1184351"/>
                <a:gd name="connsiteX8" fmla="*/ 529937 w 847001"/>
                <a:gd name="connsiteY8" fmla="*/ 655824 h 1184351"/>
                <a:gd name="connsiteX9" fmla="*/ 605011 w 847001"/>
                <a:gd name="connsiteY9" fmla="*/ 444718 h 1184351"/>
                <a:gd name="connsiteX10" fmla="*/ 548334 w 847001"/>
                <a:gd name="connsiteY10" fmla="*/ 315672 h 1184351"/>
                <a:gd name="connsiteX11" fmla="*/ 434082 w 847001"/>
                <a:gd name="connsiteY11" fmla="*/ 304900 h 1184351"/>
                <a:gd name="connsiteX12" fmla="*/ 363683 w 847001"/>
                <a:gd name="connsiteY12" fmla="*/ 403768 h 1184351"/>
                <a:gd name="connsiteX0" fmla="*/ 0 w 838410"/>
                <a:gd name="connsiteY0" fmla="*/ 1189288 h 1198269"/>
                <a:gd name="connsiteX1" fmla="*/ 498764 w 838410"/>
                <a:gd name="connsiteY1" fmla="*/ 1137333 h 1198269"/>
                <a:gd name="connsiteX2" fmla="*/ 820882 w 838410"/>
                <a:gd name="connsiteY2" fmla="*/ 732088 h 1198269"/>
                <a:gd name="connsiteX3" fmla="*/ 779318 w 838410"/>
                <a:gd name="connsiteY3" fmla="*/ 191761 h 1198269"/>
                <a:gd name="connsiteX4" fmla="*/ 640561 w 838410"/>
                <a:gd name="connsiteY4" fmla="*/ 44080 h 1198269"/>
                <a:gd name="connsiteX5" fmla="*/ 394855 w 838410"/>
                <a:gd name="connsiteY5" fmla="*/ 15115 h 1198269"/>
                <a:gd name="connsiteX6" fmla="*/ 159244 w 838410"/>
                <a:gd name="connsiteY6" fmla="*/ 259146 h 1198269"/>
                <a:gd name="connsiteX7" fmla="*/ 176646 w 838410"/>
                <a:gd name="connsiteY7" fmla="*/ 602662 h 1198269"/>
                <a:gd name="connsiteX8" fmla="*/ 351588 w 838410"/>
                <a:gd name="connsiteY8" fmla="*/ 715413 h 1198269"/>
                <a:gd name="connsiteX9" fmla="*/ 529937 w 838410"/>
                <a:gd name="connsiteY9" fmla="*/ 669742 h 1198269"/>
                <a:gd name="connsiteX10" fmla="*/ 605011 w 838410"/>
                <a:gd name="connsiteY10" fmla="*/ 458636 h 1198269"/>
                <a:gd name="connsiteX11" fmla="*/ 548334 w 838410"/>
                <a:gd name="connsiteY11" fmla="*/ 329590 h 1198269"/>
                <a:gd name="connsiteX12" fmla="*/ 434082 w 838410"/>
                <a:gd name="connsiteY12" fmla="*/ 318818 h 1198269"/>
                <a:gd name="connsiteX13" fmla="*/ 363683 w 838410"/>
                <a:gd name="connsiteY13" fmla="*/ 417686 h 1198269"/>
                <a:gd name="connsiteX0" fmla="*/ 0 w 838410"/>
                <a:gd name="connsiteY0" fmla="*/ 1189288 h 1198269"/>
                <a:gd name="connsiteX1" fmla="*/ 498764 w 838410"/>
                <a:gd name="connsiteY1" fmla="*/ 1137333 h 1198269"/>
                <a:gd name="connsiteX2" fmla="*/ 820882 w 838410"/>
                <a:gd name="connsiteY2" fmla="*/ 732088 h 1198269"/>
                <a:gd name="connsiteX3" fmla="*/ 779318 w 838410"/>
                <a:gd name="connsiteY3" fmla="*/ 191761 h 1198269"/>
                <a:gd name="connsiteX4" fmla="*/ 640561 w 838410"/>
                <a:gd name="connsiteY4" fmla="*/ 44080 h 1198269"/>
                <a:gd name="connsiteX5" fmla="*/ 394855 w 838410"/>
                <a:gd name="connsiteY5" fmla="*/ 15115 h 1198269"/>
                <a:gd name="connsiteX6" fmla="*/ 159244 w 838410"/>
                <a:gd name="connsiteY6" fmla="*/ 259146 h 1198269"/>
                <a:gd name="connsiteX7" fmla="*/ 176646 w 838410"/>
                <a:gd name="connsiteY7" fmla="*/ 602662 h 1198269"/>
                <a:gd name="connsiteX8" fmla="*/ 351588 w 838410"/>
                <a:gd name="connsiteY8" fmla="*/ 715413 h 1198269"/>
                <a:gd name="connsiteX9" fmla="*/ 529937 w 838410"/>
                <a:gd name="connsiteY9" fmla="*/ 669742 h 1198269"/>
                <a:gd name="connsiteX10" fmla="*/ 605011 w 838410"/>
                <a:gd name="connsiteY10" fmla="*/ 458636 h 1198269"/>
                <a:gd name="connsiteX11" fmla="*/ 548334 w 838410"/>
                <a:gd name="connsiteY11" fmla="*/ 329590 h 1198269"/>
                <a:gd name="connsiteX12" fmla="*/ 434082 w 838410"/>
                <a:gd name="connsiteY12" fmla="*/ 318818 h 1198269"/>
                <a:gd name="connsiteX13" fmla="*/ 363683 w 838410"/>
                <a:gd name="connsiteY13" fmla="*/ 417686 h 1198269"/>
                <a:gd name="connsiteX0" fmla="*/ 0 w 856350"/>
                <a:gd name="connsiteY0" fmla="*/ 1189288 h 1198269"/>
                <a:gd name="connsiteX1" fmla="*/ 498764 w 856350"/>
                <a:gd name="connsiteY1" fmla="*/ 1137333 h 1198269"/>
                <a:gd name="connsiteX2" fmla="*/ 820882 w 856350"/>
                <a:gd name="connsiteY2" fmla="*/ 732088 h 1198269"/>
                <a:gd name="connsiteX3" fmla="*/ 843457 w 856350"/>
                <a:gd name="connsiteY3" fmla="*/ 406754 h 1198269"/>
                <a:gd name="connsiteX4" fmla="*/ 779318 w 856350"/>
                <a:gd name="connsiteY4" fmla="*/ 191761 h 1198269"/>
                <a:gd name="connsiteX5" fmla="*/ 640561 w 856350"/>
                <a:gd name="connsiteY5" fmla="*/ 44080 h 1198269"/>
                <a:gd name="connsiteX6" fmla="*/ 394855 w 856350"/>
                <a:gd name="connsiteY6" fmla="*/ 15115 h 1198269"/>
                <a:gd name="connsiteX7" fmla="*/ 159244 w 856350"/>
                <a:gd name="connsiteY7" fmla="*/ 259146 h 1198269"/>
                <a:gd name="connsiteX8" fmla="*/ 176646 w 856350"/>
                <a:gd name="connsiteY8" fmla="*/ 602662 h 1198269"/>
                <a:gd name="connsiteX9" fmla="*/ 351588 w 856350"/>
                <a:gd name="connsiteY9" fmla="*/ 715413 h 1198269"/>
                <a:gd name="connsiteX10" fmla="*/ 529937 w 856350"/>
                <a:gd name="connsiteY10" fmla="*/ 669742 h 1198269"/>
                <a:gd name="connsiteX11" fmla="*/ 605011 w 856350"/>
                <a:gd name="connsiteY11" fmla="*/ 458636 h 1198269"/>
                <a:gd name="connsiteX12" fmla="*/ 548334 w 856350"/>
                <a:gd name="connsiteY12" fmla="*/ 329590 h 1198269"/>
                <a:gd name="connsiteX13" fmla="*/ 434082 w 856350"/>
                <a:gd name="connsiteY13" fmla="*/ 318818 h 1198269"/>
                <a:gd name="connsiteX14" fmla="*/ 363683 w 856350"/>
                <a:gd name="connsiteY14" fmla="*/ 417686 h 1198269"/>
                <a:gd name="connsiteX0" fmla="*/ 0 w 856352"/>
                <a:gd name="connsiteY0" fmla="*/ 1189288 h 1198269"/>
                <a:gd name="connsiteX1" fmla="*/ 498764 w 856352"/>
                <a:gd name="connsiteY1" fmla="*/ 1137333 h 1198269"/>
                <a:gd name="connsiteX2" fmla="*/ 820882 w 856352"/>
                <a:gd name="connsiteY2" fmla="*/ 732088 h 1198269"/>
                <a:gd name="connsiteX3" fmla="*/ 843457 w 856352"/>
                <a:gd name="connsiteY3" fmla="*/ 406754 h 1198269"/>
                <a:gd name="connsiteX4" fmla="*/ 779318 w 856352"/>
                <a:gd name="connsiteY4" fmla="*/ 191761 h 1198269"/>
                <a:gd name="connsiteX5" fmla="*/ 640561 w 856352"/>
                <a:gd name="connsiteY5" fmla="*/ 44080 h 1198269"/>
                <a:gd name="connsiteX6" fmla="*/ 394855 w 856352"/>
                <a:gd name="connsiteY6" fmla="*/ 15115 h 1198269"/>
                <a:gd name="connsiteX7" fmla="*/ 177689 w 856352"/>
                <a:gd name="connsiteY7" fmla="*/ 259146 h 1198269"/>
                <a:gd name="connsiteX8" fmla="*/ 176646 w 856352"/>
                <a:gd name="connsiteY8" fmla="*/ 602662 h 1198269"/>
                <a:gd name="connsiteX9" fmla="*/ 351588 w 856352"/>
                <a:gd name="connsiteY9" fmla="*/ 715413 h 1198269"/>
                <a:gd name="connsiteX10" fmla="*/ 529937 w 856352"/>
                <a:gd name="connsiteY10" fmla="*/ 669742 h 1198269"/>
                <a:gd name="connsiteX11" fmla="*/ 605011 w 856352"/>
                <a:gd name="connsiteY11" fmla="*/ 458636 h 1198269"/>
                <a:gd name="connsiteX12" fmla="*/ 548334 w 856352"/>
                <a:gd name="connsiteY12" fmla="*/ 329590 h 1198269"/>
                <a:gd name="connsiteX13" fmla="*/ 434082 w 856352"/>
                <a:gd name="connsiteY13" fmla="*/ 318818 h 1198269"/>
                <a:gd name="connsiteX14" fmla="*/ 363683 w 856352"/>
                <a:gd name="connsiteY14" fmla="*/ 417686 h 1198269"/>
                <a:gd name="connsiteX0" fmla="*/ 0 w 856350"/>
                <a:gd name="connsiteY0" fmla="*/ 1189288 h 1198269"/>
                <a:gd name="connsiteX1" fmla="*/ 498764 w 856350"/>
                <a:gd name="connsiteY1" fmla="*/ 1137333 h 1198269"/>
                <a:gd name="connsiteX2" fmla="*/ 820882 w 856350"/>
                <a:gd name="connsiteY2" fmla="*/ 732088 h 1198269"/>
                <a:gd name="connsiteX3" fmla="*/ 843457 w 856350"/>
                <a:gd name="connsiteY3" fmla="*/ 406754 h 1198269"/>
                <a:gd name="connsiteX4" fmla="*/ 779318 w 856350"/>
                <a:gd name="connsiteY4" fmla="*/ 191761 h 1198269"/>
                <a:gd name="connsiteX5" fmla="*/ 640561 w 856350"/>
                <a:gd name="connsiteY5" fmla="*/ 44080 h 1198269"/>
                <a:gd name="connsiteX6" fmla="*/ 394855 w 856350"/>
                <a:gd name="connsiteY6" fmla="*/ 15115 h 1198269"/>
                <a:gd name="connsiteX7" fmla="*/ 177689 w 856350"/>
                <a:gd name="connsiteY7" fmla="*/ 259146 h 1198269"/>
                <a:gd name="connsiteX8" fmla="*/ 195091 w 856350"/>
                <a:gd name="connsiteY8" fmla="*/ 594946 h 1198269"/>
                <a:gd name="connsiteX9" fmla="*/ 351588 w 856350"/>
                <a:gd name="connsiteY9" fmla="*/ 715413 h 1198269"/>
                <a:gd name="connsiteX10" fmla="*/ 529937 w 856350"/>
                <a:gd name="connsiteY10" fmla="*/ 669742 h 1198269"/>
                <a:gd name="connsiteX11" fmla="*/ 605011 w 856350"/>
                <a:gd name="connsiteY11" fmla="*/ 458636 h 1198269"/>
                <a:gd name="connsiteX12" fmla="*/ 548334 w 856350"/>
                <a:gd name="connsiteY12" fmla="*/ 329590 h 1198269"/>
                <a:gd name="connsiteX13" fmla="*/ 434082 w 856350"/>
                <a:gd name="connsiteY13" fmla="*/ 318818 h 1198269"/>
                <a:gd name="connsiteX14" fmla="*/ 363683 w 856350"/>
                <a:gd name="connsiteY14" fmla="*/ 417686 h 1198269"/>
                <a:gd name="connsiteX0" fmla="*/ 0 w 853308"/>
                <a:gd name="connsiteY0" fmla="*/ 1189288 h 1199665"/>
                <a:gd name="connsiteX1" fmla="*/ 498764 w 853308"/>
                <a:gd name="connsiteY1" fmla="*/ 1137333 h 1199665"/>
                <a:gd name="connsiteX2" fmla="*/ 814734 w 853308"/>
                <a:gd name="connsiteY2" fmla="*/ 701223 h 1199665"/>
                <a:gd name="connsiteX3" fmla="*/ 843457 w 853308"/>
                <a:gd name="connsiteY3" fmla="*/ 406754 h 1199665"/>
                <a:gd name="connsiteX4" fmla="*/ 779318 w 853308"/>
                <a:gd name="connsiteY4" fmla="*/ 191761 h 1199665"/>
                <a:gd name="connsiteX5" fmla="*/ 640561 w 853308"/>
                <a:gd name="connsiteY5" fmla="*/ 44080 h 1199665"/>
                <a:gd name="connsiteX6" fmla="*/ 394855 w 853308"/>
                <a:gd name="connsiteY6" fmla="*/ 15115 h 1199665"/>
                <a:gd name="connsiteX7" fmla="*/ 177689 w 853308"/>
                <a:gd name="connsiteY7" fmla="*/ 259146 h 1199665"/>
                <a:gd name="connsiteX8" fmla="*/ 195091 w 853308"/>
                <a:gd name="connsiteY8" fmla="*/ 594946 h 1199665"/>
                <a:gd name="connsiteX9" fmla="*/ 351588 w 853308"/>
                <a:gd name="connsiteY9" fmla="*/ 715413 h 1199665"/>
                <a:gd name="connsiteX10" fmla="*/ 529937 w 853308"/>
                <a:gd name="connsiteY10" fmla="*/ 669742 h 1199665"/>
                <a:gd name="connsiteX11" fmla="*/ 605011 w 853308"/>
                <a:gd name="connsiteY11" fmla="*/ 458636 h 1199665"/>
                <a:gd name="connsiteX12" fmla="*/ 548334 w 853308"/>
                <a:gd name="connsiteY12" fmla="*/ 329590 h 1199665"/>
                <a:gd name="connsiteX13" fmla="*/ 434082 w 853308"/>
                <a:gd name="connsiteY13" fmla="*/ 318818 h 1199665"/>
                <a:gd name="connsiteX14" fmla="*/ 363683 w 853308"/>
                <a:gd name="connsiteY14" fmla="*/ 417686 h 1199665"/>
                <a:gd name="connsiteX0" fmla="*/ 0 w 855544"/>
                <a:gd name="connsiteY0" fmla="*/ 1189288 h 1199665"/>
                <a:gd name="connsiteX1" fmla="*/ 498764 w 855544"/>
                <a:gd name="connsiteY1" fmla="*/ 1137333 h 1199665"/>
                <a:gd name="connsiteX2" fmla="*/ 814734 w 855544"/>
                <a:gd name="connsiteY2" fmla="*/ 701223 h 1199665"/>
                <a:gd name="connsiteX3" fmla="*/ 843457 w 855544"/>
                <a:gd name="connsiteY3" fmla="*/ 406754 h 1199665"/>
                <a:gd name="connsiteX4" fmla="*/ 779318 w 855544"/>
                <a:gd name="connsiteY4" fmla="*/ 191761 h 1199665"/>
                <a:gd name="connsiteX5" fmla="*/ 640561 w 855544"/>
                <a:gd name="connsiteY5" fmla="*/ 44080 h 1199665"/>
                <a:gd name="connsiteX6" fmla="*/ 394855 w 855544"/>
                <a:gd name="connsiteY6" fmla="*/ 15115 h 1199665"/>
                <a:gd name="connsiteX7" fmla="*/ 177689 w 855544"/>
                <a:gd name="connsiteY7" fmla="*/ 259146 h 1199665"/>
                <a:gd name="connsiteX8" fmla="*/ 195091 w 855544"/>
                <a:gd name="connsiteY8" fmla="*/ 594946 h 1199665"/>
                <a:gd name="connsiteX9" fmla="*/ 351588 w 855544"/>
                <a:gd name="connsiteY9" fmla="*/ 715413 h 1199665"/>
                <a:gd name="connsiteX10" fmla="*/ 529937 w 855544"/>
                <a:gd name="connsiteY10" fmla="*/ 669742 h 1199665"/>
                <a:gd name="connsiteX11" fmla="*/ 605011 w 855544"/>
                <a:gd name="connsiteY11" fmla="*/ 458636 h 1199665"/>
                <a:gd name="connsiteX12" fmla="*/ 548334 w 855544"/>
                <a:gd name="connsiteY12" fmla="*/ 329590 h 1199665"/>
                <a:gd name="connsiteX13" fmla="*/ 434082 w 855544"/>
                <a:gd name="connsiteY13" fmla="*/ 318818 h 1199665"/>
                <a:gd name="connsiteX14" fmla="*/ 363683 w 855544"/>
                <a:gd name="connsiteY14" fmla="*/ 417686 h 1199665"/>
                <a:gd name="connsiteX0" fmla="*/ 0 w 851221"/>
                <a:gd name="connsiteY0" fmla="*/ 1189288 h 1199665"/>
                <a:gd name="connsiteX1" fmla="*/ 498764 w 851221"/>
                <a:gd name="connsiteY1" fmla="*/ 1137333 h 1199665"/>
                <a:gd name="connsiteX2" fmla="*/ 814734 w 851221"/>
                <a:gd name="connsiteY2" fmla="*/ 701223 h 1199665"/>
                <a:gd name="connsiteX3" fmla="*/ 843457 w 851221"/>
                <a:gd name="connsiteY3" fmla="*/ 406754 h 1199665"/>
                <a:gd name="connsiteX4" fmla="*/ 779318 w 851221"/>
                <a:gd name="connsiteY4" fmla="*/ 191761 h 1199665"/>
                <a:gd name="connsiteX5" fmla="*/ 640561 w 851221"/>
                <a:gd name="connsiteY5" fmla="*/ 44080 h 1199665"/>
                <a:gd name="connsiteX6" fmla="*/ 394855 w 851221"/>
                <a:gd name="connsiteY6" fmla="*/ 15115 h 1199665"/>
                <a:gd name="connsiteX7" fmla="*/ 177689 w 851221"/>
                <a:gd name="connsiteY7" fmla="*/ 259146 h 1199665"/>
                <a:gd name="connsiteX8" fmla="*/ 195091 w 851221"/>
                <a:gd name="connsiteY8" fmla="*/ 594946 h 1199665"/>
                <a:gd name="connsiteX9" fmla="*/ 351588 w 851221"/>
                <a:gd name="connsiteY9" fmla="*/ 715413 h 1199665"/>
                <a:gd name="connsiteX10" fmla="*/ 529937 w 851221"/>
                <a:gd name="connsiteY10" fmla="*/ 669742 h 1199665"/>
                <a:gd name="connsiteX11" fmla="*/ 605011 w 851221"/>
                <a:gd name="connsiteY11" fmla="*/ 458636 h 1199665"/>
                <a:gd name="connsiteX12" fmla="*/ 548334 w 851221"/>
                <a:gd name="connsiteY12" fmla="*/ 329590 h 1199665"/>
                <a:gd name="connsiteX13" fmla="*/ 434082 w 851221"/>
                <a:gd name="connsiteY13" fmla="*/ 318818 h 1199665"/>
                <a:gd name="connsiteX14" fmla="*/ 363683 w 851221"/>
                <a:gd name="connsiteY14" fmla="*/ 417686 h 1199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851221" h="1199665">
                  <a:moveTo>
                    <a:pt x="0" y="1189288"/>
                  </a:moveTo>
                  <a:cubicBezTo>
                    <a:pt x="180975" y="1201410"/>
                    <a:pt x="362975" y="1218677"/>
                    <a:pt x="498764" y="1137333"/>
                  </a:cubicBezTo>
                  <a:cubicBezTo>
                    <a:pt x="634553" y="1055989"/>
                    <a:pt x="763434" y="869284"/>
                    <a:pt x="814734" y="701223"/>
                  </a:cubicBezTo>
                  <a:cubicBezTo>
                    <a:pt x="866034" y="533162"/>
                    <a:pt x="850384" y="496809"/>
                    <a:pt x="843457" y="406754"/>
                  </a:cubicBezTo>
                  <a:cubicBezTo>
                    <a:pt x="836530" y="316700"/>
                    <a:pt x="813134" y="252207"/>
                    <a:pt x="779318" y="191761"/>
                  </a:cubicBezTo>
                  <a:cubicBezTo>
                    <a:pt x="745502" y="131315"/>
                    <a:pt x="710786" y="96668"/>
                    <a:pt x="640561" y="44080"/>
                  </a:cubicBezTo>
                  <a:cubicBezTo>
                    <a:pt x="576484" y="14639"/>
                    <a:pt x="472000" y="-20729"/>
                    <a:pt x="394855" y="15115"/>
                  </a:cubicBezTo>
                  <a:cubicBezTo>
                    <a:pt x="317710" y="50959"/>
                    <a:pt x="210983" y="162508"/>
                    <a:pt x="177689" y="259146"/>
                  </a:cubicBezTo>
                  <a:cubicBezTo>
                    <a:pt x="144395" y="355784"/>
                    <a:pt x="166108" y="518902"/>
                    <a:pt x="195091" y="594946"/>
                  </a:cubicBezTo>
                  <a:cubicBezTo>
                    <a:pt x="224074" y="670990"/>
                    <a:pt x="292706" y="711950"/>
                    <a:pt x="351588" y="715413"/>
                  </a:cubicBezTo>
                  <a:cubicBezTo>
                    <a:pt x="410470" y="718876"/>
                    <a:pt x="487700" y="712538"/>
                    <a:pt x="529937" y="669742"/>
                  </a:cubicBezTo>
                  <a:cubicBezTo>
                    <a:pt x="572174" y="626946"/>
                    <a:pt x="601945" y="515328"/>
                    <a:pt x="605011" y="458636"/>
                  </a:cubicBezTo>
                  <a:cubicBezTo>
                    <a:pt x="608077" y="401944"/>
                    <a:pt x="576822" y="345177"/>
                    <a:pt x="548334" y="329590"/>
                  </a:cubicBezTo>
                  <a:cubicBezTo>
                    <a:pt x="519846" y="314003"/>
                    <a:pt x="464857" y="304135"/>
                    <a:pt x="434082" y="318818"/>
                  </a:cubicBezTo>
                  <a:cubicBezTo>
                    <a:pt x="403307" y="333501"/>
                    <a:pt x="368013" y="362268"/>
                    <a:pt x="363683" y="417686"/>
                  </a:cubicBezTo>
                </a:path>
              </a:pathLst>
            </a:custGeom>
            <a:noFill/>
            <a:ln w="66675" cap="rnd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D28AD3AD-AA23-4EE6-A827-B3499CCB38BF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656184" y="136525"/>
              <a:ext cx="7157613" cy="52115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848F2E26-6C6E-49BE-A21F-7718A51C30BE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656183" y="73025"/>
              <a:ext cx="7157613" cy="52115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-11590" y="6492875"/>
            <a:ext cx="11992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7030A0"/>
                </a:solidFill>
              </a:defRPr>
            </a:lvl1pPr>
          </a:lstStyle>
          <a:p>
            <a:fld id="{7ECE0B19-F7D8-411B-9C96-1EA757E34D6D}" type="datetime1">
              <a:rPr lang="ja-JP" altLang="en-US" smtClean="0"/>
              <a:t>2019/9/10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1259632" y="6520259"/>
            <a:ext cx="57292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988884" y="6503088"/>
            <a:ext cx="2133600" cy="365125"/>
          </a:xfrm>
          <a:prstGeom prst="rect">
            <a:avLst/>
          </a:prstGeom>
          <a:solidFill>
            <a:srgbClr val="7030A0"/>
          </a:solidFill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">
            <a:extLst>
              <a:ext uri="{FF2B5EF4-FFF2-40B4-BE49-F238E27FC236}">
                <a16:creationId xmlns:a16="http://schemas.microsoft.com/office/drawing/2014/main" id="{B704B823-601F-460F-8D13-05448C7EEF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3728" y="2276872"/>
            <a:ext cx="385727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4000" b="1" dirty="0">
                <a:latin typeface="Malgun Gothic" panose="020B0503020000020004" pitchFamily="34" charset="-127"/>
                <a:ea typeface="Malgun Gothic" panose="020B0503020000020004" pitchFamily="34" charset="-127"/>
                <a:cs typeface="Meiryo UI" panose="020B0604030504040204" pitchFamily="50" charset="-128"/>
              </a:rPr>
              <a:t>Type Text Here</a:t>
            </a:r>
            <a:endParaRPr lang="ja-JP" altLang="en-US" sz="4000" b="1" dirty="0">
              <a:latin typeface="Malgun Gothic" panose="020B0503020000020004" pitchFamily="34" charset="-127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93E246D-2BAA-4DBE-BF84-FB6C0D0A1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F9A0E-56FD-4559-82E0-ED3BFC20F9C5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EE73975-696C-4BDC-989B-6F8F3C28F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E521B6-76CE-4405-B582-0F4DE13FC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7917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Malgun Gothic</vt:lpstr>
      <vt:lpstr>メイリオ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TransWriter</cp:lastModifiedBy>
  <cp:revision>1</cp:revision>
  <dcterms:created xsi:type="dcterms:W3CDTF">2019-09-10T13:20:57Z</dcterms:created>
  <dcterms:modified xsi:type="dcterms:W3CDTF">2019-09-10T13:26:57Z</dcterms:modified>
</cp:coreProperties>
</file>