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50F0E-E5C4-4C2D-B4ED-28397039F59E}" v="9" dt="2019-09-10T12:40:54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67A50F0E-E5C4-4C2D-B4ED-28397039F59E}"/>
    <pc:docChg chg="custSel addSld modSld modMainMaster">
      <pc:chgData name="土方千春" userId="2363c2a7-d906-4e78-b1f8-36e725bb9189" providerId="ADAL" clId="{67A50F0E-E5C4-4C2D-B4ED-28397039F59E}" dt="2019-09-10T12:40:41.909" v="26" actId="478"/>
      <pc:docMkLst>
        <pc:docMk/>
      </pc:docMkLst>
      <pc:sldChg chg="addSp delSp add">
        <pc:chgData name="土方千春" userId="2363c2a7-d906-4e78-b1f8-36e725bb9189" providerId="ADAL" clId="{67A50F0E-E5C4-4C2D-B4ED-28397039F59E}" dt="2019-09-10T12:40:41.909" v="26" actId="478"/>
        <pc:sldMkLst>
          <pc:docMk/>
          <pc:sldMk cId="3861043130" sldId="256"/>
        </pc:sldMkLst>
        <pc:spChg chg="del">
          <ac:chgData name="土方千春" userId="2363c2a7-d906-4e78-b1f8-36e725bb9189" providerId="ADAL" clId="{67A50F0E-E5C4-4C2D-B4ED-28397039F59E}" dt="2019-09-10T12:37:37.711" v="1"/>
          <ac:spMkLst>
            <pc:docMk/>
            <pc:sldMk cId="3861043130" sldId="256"/>
            <ac:spMk id="2" creationId="{638EB448-904F-4A0D-8210-E306C58561AF}"/>
          </ac:spMkLst>
        </pc:spChg>
        <pc:spChg chg="del">
          <ac:chgData name="土方千春" userId="2363c2a7-d906-4e78-b1f8-36e725bb9189" providerId="ADAL" clId="{67A50F0E-E5C4-4C2D-B4ED-28397039F59E}" dt="2019-09-10T12:37:37.711" v="1"/>
          <ac:spMkLst>
            <pc:docMk/>
            <pc:sldMk cId="3861043130" sldId="256"/>
            <ac:spMk id="3" creationId="{4BA175AE-A48C-4C20-B3E7-0F1A4ABB522C}"/>
          </ac:spMkLst>
        </pc:spChg>
        <pc:spChg chg="add">
          <ac:chgData name="土方千春" userId="2363c2a7-d906-4e78-b1f8-36e725bb9189" providerId="ADAL" clId="{67A50F0E-E5C4-4C2D-B4ED-28397039F59E}" dt="2019-09-10T12:40:35.600" v="25"/>
          <ac:spMkLst>
            <pc:docMk/>
            <pc:sldMk cId="3861043130" sldId="256"/>
            <ac:spMk id="4" creationId="{B3D7E4E6-9332-4DA6-B444-034543A3FF33}"/>
          </ac:spMkLst>
        </pc:spChg>
        <pc:spChg chg="add">
          <ac:chgData name="土方千春" userId="2363c2a7-d906-4e78-b1f8-36e725bb9189" providerId="ADAL" clId="{67A50F0E-E5C4-4C2D-B4ED-28397039F59E}" dt="2019-09-10T12:40:35.600" v="25"/>
          <ac:spMkLst>
            <pc:docMk/>
            <pc:sldMk cId="3861043130" sldId="256"/>
            <ac:spMk id="5" creationId="{7318D1BC-7FAD-44E5-9273-88C8185EFE9D}"/>
          </ac:spMkLst>
        </pc:spChg>
        <pc:spChg chg="add">
          <ac:chgData name="土方千春" userId="2363c2a7-d906-4e78-b1f8-36e725bb9189" providerId="ADAL" clId="{67A50F0E-E5C4-4C2D-B4ED-28397039F59E}" dt="2019-09-10T12:40:35.600" v="25"/>
          <ac:spMkLst>
            <pc:docMk/>
            <pc:sldMk cId="3861043130" sldId="256"/>
            <ac:spMk id="6" creationId="{B2FBAB7A-9027-40AB-B241-ED9D14941D5A}"/>
          </ac:spMkLst>
        </pc:spChg>
        <pc:spChg chg="add">
          <ac:chgData name="土方千春" userId="2363c2a7-d906-4e78-b1f8-36e725bb9189" providerId="ADAL" clId="{67A50F0E-E5C4-4C2D-B4ED-28397039F59E}" dt="2019-09-10T12:40:35.600" v="25"/>
          <ac:spMkLst>
            <pc:docMk/>
            <pc:sldMk cId="3861043130" sldId="256"/>
            <ac:spMk id="7" creationId="{21E0E739-E4C0-4E35-AA34-D1A613CF20B8}"/>
          </ac:spMkLst>
        </pc:spChg>
        <pc:spChg chg="add del">
          <ac:chgData name="土方千春" userId="2363c2a7-d906-4e78-b1f8-36e725bb9189" providerId="ADAL" clId="{67A50F0E-E5C4-4C2D-B4ED-28397039F59E}" dt="2019-09-10T12:40:41.909" v="26" actId="478"/>
          <ac:spMkLst>
            <pc:docMk/>
            <pc:sldMk cId="3861043130" sldId="256"/>
            <ac:spMk id="8" creationId="{6D355359-D821-466D-9912-6F7F539CBBBE}"/>
          </ac:spMkLst>
        </pc:spChg>
      </pc:sldChg>
      <pc:sldMasterChg chg="addSp modSp">
        <pc:chgData name="土方千春" userId="2363c2a7-d906-4e78-b1f8-36e725bb9189" providerId="ADAL" clId="{67A50F0E-E5C4-4C2D-B4ED-28397039F59E}" dt="2019-09-10T12:40:04.094" v="24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67A50F0E-E5C4-4C2D-B4ED-28397039F59E}" dt="2019-09-10T12:40:04.094" v="24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67A50F0E-E5C4-4C2D-B4ED-28397039F59E}" dt="2019-09-10T12:40:04.094" v="24" actId="14100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67A50F0E-E5C4-4C2D-B4ED-28397039F59E}" dt="2019-09-10T12:38:52.937" v="8" actId="1036"/>
          <ac:spMkLst>
            <pc:docMk/>
            <pc:sldMasterMk cId="0" sldId="2147483648"/>
            <ac:spMk id="6" creationId="{00000000-0000-0000-0000-000000000000}"/>
          </ac:spMkLst>
        </pc:spChg>
        <pc:spChg chg="add">
          <ac:chgData name="土方千春" userId="2363c2a7-d906-4e78-b1f8-36e725bb9189" providerId="ADAL" clId="{67A50F0E-E5C4-4C2D-B4ED-28397039F59E}" dt="2019-09-10T12:38:30.398" v="2"/>
          <ac:spMkLst>
            <pc:docMk/>
            <pc:sldMasterMk cId="0" sldId="2147483648"/>
            <ac:spMk id="12" creationId="{159A417D-A7BA-4B17-A924-32FEC919BC87}"/>
          </ac:spMkLst>
        </pc:spChg>
        <pc:spChg chg="add">
          <ac:chgData name="土方千春" userId="2363c2a7-d906-4e78-b1f8-36e725bb9189" providerId="ADAL" clId="{67A50F0E-E5C4-4C2D-B4ED-28397039F59E}" dt="2019-09-10T12:38:30.398" v="2"/>
          <ac:spMkLst>
            <pc:docMk/>
            <pc:sldMasterMk cId="0" sldId="2147483648"/>
            <ac:spMk id="13" creationId="{99E99B5D-F829-4B87-9137-EE32BCEC2B8C}"/>
          </ac:spMkLst>
        </pc:spChg>
        <pc:spChg chg="add">
          <ac:chgData name="土方千春" userId="2363c2a7-d906-4e78-b1f8-36e725bb9189" providerId="ADAL" clId="{67A50F0E-E5C4-4C2D-B4ED-28397039F59E}" dt="2019-09-10T12:38:30.398" v="2"/>
          <ac:spMkLst>
            <pc:docMk/>
            <pc:sldMasterMk cId="0" sldId="2147483648"/>
            <ac:spMk id="14" creationId="{33BC3F81-B389-46E2-802D-76276DFDC572}"/>
          </ac:spMkLst>
        </pc:spChg>
        <pc:spChg chg="add">
          <ac:chgData name="土方千春" userId="2363c2a7-d906-4e78-b1f8-36e725bb9189" providerId="ADAL" clId="{67A50F0E-E5C4-4C2D-B4ED-28397039F59E}" dt="2019-09-10T12:38:30.398" v="2"/>
          <ac:spMkLst>
            <pc:docMk/>
            <pc:sldMasterMk cId="0" sldId="2147483648"/>
            <ac:spMk id="15" creationId="{D0AF1EB8-4101-473E-9203-3D3EEE81AC5B}"/>
          </ac:spMkLst>
        </pc:spChg>
        <pc:grpChg chg="add">
          <ac:chgData name="土方千春" userId="2363c2a7-d906-4e78-b1f8-36e725bb9189" providerId="ADAL" clId="{67A50F0E-E5C4-4C2D-B4ED-28397039F59E}" dt="2019-09-10T12:38:30.398" v="2"/>
          <ac:grpSpMkLst>
            <pc:docMk/>
            <pc:sldMasterMk cId="0" sldId="2147483648"/>
            <ac:grpSpMk id="7" creationId="{58F0A791-3DBB-470E-8E36-A33AE37F70F3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CB4C-1198-4FB2-BBE3-2A2DC71D24B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DE944-AFBA-46A1-BE6A-FD0CCC03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3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CBE7-5195-4D00-8796-83604B22C68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E023-2CF4-4974-A24F-30B266C6579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9775-8AF2-4645-9200-249E21B915C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04AE-7A66-4355-8C60-F15D8FE248E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0263C-BFFE-4815-9E74-7B24F01CF56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00AF-D603-47AE-9471-DCF1F39D671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E2BC-54D9-4E4B-B0A8-3367D696674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0387-71AE-47D9-80F3-84A6C319AEE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3DD-EF2B-4046-93CF-682703D52D8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6280-8644-479C-9B3E-5C3F65736D6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E285-83D2-47E9-9F63-F8F2A42013D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11560" y="6469211"/>
            <a:ext cx="1224136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3333CC"/>
                </a:solidFill>
              </a:defRPr>
            </a:lvl1pPr>
          </a:lstStyle>
          <a:p>
            <a:fld id="{45C4D831-E5BC-4B1D-8B8D-BE38425C6DD8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907704" y="6464126"/>
            <a:ext cx="28956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3333CC"/>
                </a:solidFill>
              </a:defRPr>
            </a:lvl1pPr>
          </a:lstStyle>
          <a:p>
            <a:endParaRPr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8F0A791-3DBB-470E-8E36-A33AE37F70F3}"/>
              </a:ext>
            </a:extLst>
          </p:cNvPr>
          <p:cNvGrpSpPr/>
          <p:nvPr userDrawn="1"/>
        </p:nvGrpSpPr>
        <p:grpSpPr>
          <a:xfrm>
            <a:off x="0" y="0"/>
            <a:ext cx="609600" cy="6858000"/>
            <a:chOff x="0" y="0"/>
            <a:chExt cx="6096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D8FA58-5A52-4783-9B4A-DAEC124C8D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2209800"/>
              <a:ext cx="609600" cy="4648200"/>
            </a:xfrm>
            <a:prstGeom prst="rect">
              <a:avLst/>
            </a:prstGeom>
            <a:gradFill rotWithShape="0">
              <a:gsLst>
                <a:gs pos="0">
                  <a:srgbClr val="3333CC">
                    <a:gamma/>
                    <a:tint val="0"/>
                    <a:invGamma/>
                  </a:srgbClr>
                </a:gs>
                <a:gs pos="100000">
                  <a:srgbClr val="3333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949C832E-9C9D-42A7-A583-10DBEF69A309}"/>
                </a:ext>
              </a:extLst>
            </p:cNvPr>
            <p:cNvGrpSpPr/>
            <p:nvPr userDrawn="1"/>
          </p:nvGrpSpPr>
          <p:grpSpPr>
            <a:xfrm>
              <a:off x="0" y="0"/>
              <a:ext cx="609600" cy="4953000"/>
              <a:chOff x="0" y="0"/>
              <a:chExt cx="609600" cy="4953000"/>
            </a:xfrm>
          </p:grpSpPr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0D726A17-F3BE-4FBB-A1AA-DF72CD0C91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609600" cy="4495800"/>
              </a:xfrm>
              <a:prstGeom prst="rect">
                <a:avLst/>
              </a:prstGeom>
              <a:gradFill rotWithShape="0">
                <a:gsLst>
                  <a:gs pos="0">
                    <a:srgbClr val="6600FF">
                      <a:gamma/>
                      <a:tint val="0"/>
                      <a:invGamma/>
                    </a:srgbClr>
                  </a:gs>
                  <a:gs pos="100000">
                    <a:srgbClr val="6600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75745F8-3E3B-4D75-962D-8F448658898B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67000"/>
                <a:ext cx="609600" cy="2286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2" name="Line 14">
            <a:extLst>
              <a:ext uri="{FF2B5EF4-FFF2-40B4-BE49-F238E27FC236}">
                <a16:creationId xmlns:a16="http://schemas.microsoft.com/office/drawing/2014/main" id="{159A417D-A7BA-4B17-A924-32FEC919BC8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88640"/>
            <a:ext cx="8686800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99E99B5D-F829-4B87-9137-EE32BCEC2B8C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4800" y="88181"/>
            <a:ext cx="244475" cy="244475"/>
          </a:xfrm>
          <a:prstGeom prst="ellipse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33BC3F81-B389-46E2-802D-76276DFDC57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0" y="6669360"/>
            <a:ext cx="4267200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" name="Oval 12">
            <a:extLst>
              <a:ext uri="{FF2B5EF4-FFF2-40B4-BE49-F238E27FC236}">
                <a16:creationId xmlns:a16="http://schemas.microsoft.com/office/drawing/2014/main" id="{D0AF1EB8-4101-473E-9203-3D3EEE81AC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42040" y="6464126"/>
            <a:ext cx="366464" cy="349250"/>
          </a:xfrm>
          <a:prstGeom prst="ellipse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57476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B3D7E4E6-9332-4DA6-B444-034543A3FF33}"/>
              </a:ext>
            </a:extLst>
          </p:cNvPr>
          <p:cNvSpPr>
            <a:spLocks noChangeArrowheads="1"/>
          </p:cNvSpPr>
          <p:nvPr/>
        </p:nvSpPr>
        <p:spPr bwMode="auto">
          <a:xfrm rot="14282374">
            <a:off x="2476500" y="571500"/>
            <a:ext cx="3733800" cy="30480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18D1BC-7FAD-44E5-9273-88C8185EF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066800" cy="914400"/>
          </a:xfrm>
          <a:prstGeom prst="rect">
            <a:avLst/>
          </a:prstGeom>
          <a:solidFill>
            <a:srgbClr val="66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2FBAB7A-9027-40AB-B241-ED9D14941D5A}"/>
              </a:ext>
            </a:extLst>
          </p:cNvPr>
          <p:cNvSpPr txBox="1">
            <a:spLocks noChangeArrowheads="1"/>
          </p:cNvSpPr>
          <p:nvPr/>
        </p:nvSpPr>
        <p:spPr bwMode="auto">
          <a:xfrm rot="19874941">
            <a:off x="1558925" y="3371850"/>
            <a:ext cx="53990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9600" b="1" dirty="0">
                <a:solidFill>
                  <a:srgbClr val="99CCFF"/>
                </a:solidFill>
                <a:latin typeface="Times New Roman" pitchFamily="18" charset="0"/>
              </a:rPr>
              <a:t>Keyword!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1E0E739-E4C0-4E35-AA34-D1A613CF2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581400"/>
            <a:ext cx="1143000" cy="2743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4AAC3C49-DD9E-4138-8BF6-B6292719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75BB-A501-41EC-A3B1-528EA87EC89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A9E13725-1F63-45C6-9120-828A5868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0C8419FC-E81E-4008-812D-B92C9A33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04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2019-09-10T12:37:13Z</dcterms:created>
  <dcterms:modified xsi:type="dcterms:W3CDTF">2019-09-10T12:41:01Z</dcterms:modified>
</cp:coreProperties>
</file>