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C6A63-6C12-4657-921D-4C5707B6FDF8}" v="17" dt="2019-09-10T13:34:41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BDCC6A63-6C12-4657-921D-4C5707B6FDF8}"/>
    <pc:docChg chg="custSel addSld modSld modMainMaster">
      <pc:chgData name="土方千春" userId="2363c2a7-d906-4e78-b1f8-36e725bb9189" providerId="ADAL" clId="{BDCC6A63-6C12-4657-921D-4C5707B6FDF8}" dt="2019-09-10T13:34:28.995" v="36"/>
      <pc:docMkLst>
        <pc:docMk/>
      </pc:docMkLst>
      <pc:sldChg chg="addSp delSp modSp add">
        <pc:chgData name="土方千春" userId="2363c2a7-d906-4e78-b1f8-36e725bb9189" providerId="ADAL" clId="{BDCC6A63-6C12-4657-921D-4C5707B6FDF8}" dt="2019-09-10T13:34:15.427" v="35" actId="166"/>
        <pc:sldMkLst>
          <pc:docMk/>
          <pc:sldMk cId="3684421049" sldId="256"/>
        </pc:sldMkLst>
        <pc:spChg chg="del">
          <ac:chgData name="土方千春" userId="2363c2a7-d906-4e78-b1f8-36e725bb9189" providerId="ADAL" clId="{BDCC6A63-6C12-4657-921D-4C5707B6FDF8}" dt="2019-09-10T13:27:26.282" v="1"/>
          <ac:spMkLst>
            <pc:docMk/>
            <pc:sldMk cId="3684421049" sldId="256"/>
            <ac:spMk id="2" creationId="{AF581FAA-B170-4C45-918E-A3EEB35AE29C}"/>
          </ac:spMkLst>
        </pc:spChg>
        <pc:spChg chg="del">
          <ac:chgData name="土方千春" userId="2363c2a7-d906-4e78-b1f8-36e725bb9189" providerId="ADAL" clId="{BDCC6A63-6C12-4657-921D-4C5707B6FDF8}" dt="2019-09-10T13:27:26.282" v="1"/>
          <ac:spMkLst>
            <pc:docMk/>
            <pc:sldMk cId="3684421049" sldId="256"/>
            <ac:spMk id="3" creationId="{606284A5-8E5D-409E-84FC-A898911A7417}"/>
          </ac:spMkLst>
        </pc:spChg>
        <pc:spChg chg="add">
          <ac:chgData name="土方千春" userId="2363c2a7-d906-4e78-b1f8-36e725bb9189" providerId="ADAL" clId="{BDCC6A63-6C12-4657-921D-4C5707B6FDF8}" dt="2019-09-10T13:27:51.123" v="2"/>
          <ac:spMkLst>
            <pc:docMk/>
            <pc:sldMk cId="3684421049" sldId="256"/>
            <ac:spMk id="4" creationId="{4CC4C2DD-DC0F-4B6D-9C44-B8AB24E84013}"/>
          </ac:spMkLst>
        </pc:spChg>
        <pc:spChg chg="add ord">
          <ac:chgData name="土方千春" userId="2363c2a7-d906-4e78-b1f8-36e725bb9189" providerId="ADAL" clId="{BDCC6A63-6C12-4657-921D-4C5707B6FDF8}" dt="2019-09-10T13:34:15.427" v="35" actId="166"/>
          <ac:spMkLst>
            <pc:docMk/>
            <pc:sldMk cId="3684421049" sldId="256"/>
            <ac:spMk id="5" creationId="{DBF2CEFA-2E88-4322-9808-8B0DD6580165}"/>
          </ac:spMkLst>
        </pc:spChg>
        <pc:picChg chg="add mod">
          <ac:chgData name="土方千春" userId="2363c2a7-d906-4e78-b1f8-36e725bb9189" providerId="ADAL" clId="{BDCC6A63-6C12-4657-921D-4C5707B6FDF8}" dt="2019-09-10T13:33:11.607" v="30" actId="1076"/>
          <ac:picMkLst>
            <pc:docMk/>
            <pc:sldMk cId="3684421049" sldId="256"/>
            <ac:picMk id="6" creationId="{00C35267-42CF-4A6A-BA5F-0BE5AE592CDA}"/>
          </ac:picMkLst>
        </pc:picChg>
      </pc:sldChg>
      <pc:sldChg chg="add">
        <pc:chgData name="土方千春" userId="2363c2a7-d906-4e78-b1f8-36e725bb9189" providerId="ADAL" clId="{BDCC6A63-6C12-4657-921D-4C5707B6FDF8}" dt="2019-09-10T13:34:28.995" v="36"/>
        <pc:sldMkLst>
          <pc:docMk/>
          <pc:sldMk cId="4022963122" sldId="257"/>
        </pc:sldMkLst>
      </pc:sldChg>
      <pc:sldMasterChg chg="addSp delSp modSp">
        <pc:chgData name="土方千春" userId="2363c2a7-d906-4e78-b1f8-36e725bb9189" providerId="ADAL" clId="{BDCC6A63-6C12-4657-921D-4C5707B6FDF8}" dt="2019-09-10T13:33:52.639" v="34" actId="1076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BDCC6A63-6C12-4657-921D-4C5707B6FDF8}" dt="2019-09-10T13:31:58.465" v="28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BDCC6A63-6C12-4657-921D-4C5707B6FDF8}" dt="2019-09-10T13:31:58.465" v="28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BDCC6A63-6C12-4657-921D-4C5707B6FDF8}" dt="2019-09-10T13:31:43.487" v="27" actId="1410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BDCC6A63-6C12-4657-921D-4C5707B6FDF8}" dt="2019-09-10T13:31:36.567" v="26" actId="1410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BDCC6A63-6C12-4657-921D-4C5707B6FDF8}" dt="2019-09-10T13:29:51.266" v="11" actId="255"/>
          <ac:spMkLst>
            <pc:docMk/>
            <pc:sldMasterMk cId="0" sldId="2147483648"/>
            <ac:spMk id="6" creationId="{00000000-0000-0000-0000-000000000000}"/>
          </ac:spMkLst>
        </pc:spChg>
        <pc:spChg chg="add del mod">
          <ac:chgData name="土方千春" userId="2363c2a7-d906-4e78-b1f8-36e725bb9189" providerId="ADAL" clId="{BDCC6A63-6C12-4657-921D-4C5707B6FDF8}" dt="2019-09-10T13:29:54.441" v="12" actId="478"/>
          <ac:spMkLst>
            <pc:docMk/>
            <pc:sldMasterMk cId="0" sldId="2147483648"/>
            <ac:spMk id="7" creationId="{E75984EF-2208-4FF6-ABDC-4B1525691979}"/>
          </ac:spMkLst>
        </pc:spChg>
        <pc:spChg chg="add">
          <ac:chgData name="土方千春" userId="2363c2a7-d906-4e78-b1f8-36e725bb9189" providerId="ADAL" clId="{BDCC6A63-6C12-4657-921D-4C5707B6FDF8}" dt="2019-09-10T13:28:58.611" v="3"/>
          <ac:spMkLst>
            <pc:docMk/>
            <pc:sldMasterMk cId="0" sldId="2147483648"/>
            <ac:spMk id="9" creationId="{38DCB9BA-59B2-4DA4-A07E-57E1332BA0B4}"/>
          </ac:spMkLst>
        </pc:spChg>
        <pc:picChg chg="add mod ord">
          <ac:chgData name="土方千春" userId="2363c2a7-d906-4e78-b1f8-36e725bb9189" providerId="ADAL" clId="{BDCC6A63-6C12-4657-921D-4C5707B6FDF8}" dt="2019-09-10T13:33:52.639" v="34" actId="1076"/>
          <ac:picMkLst>
            <pc:docMk/>
            <pc:sldMasterMk cId="0" sldId="2147483648"/>
            <ac:picMk id="8" creationId="{8B3CB806-7B21-4852-9855-E2AD7B5716F3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B3C77-7E4D-4FF9-8BF6-9BD0E76A88A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09A43-206F-43CC-8470-EFB1528BB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1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9760-7385-49F6-A6D6-A5DC99DEFAE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F19B-2E00-48E8-B168-0AF6AEFC6F9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895-CB3B-4991-8CD0-1F31B604943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8599-1566-4755-82D8-B4BD215CFC6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31B-A73C-4DF1-BB1D-8D5706BAEB9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5903-FF7E-4A56-9FDB-BE545BA4949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54FD-6AAC-47B7-9E02-B0F2DE364F4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41EF-81E3-47AE-8570-9026E8E1900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1900-0C0F-41AD-9BDB-401718987C0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F1CF-418A-467D-BC14-ED744E01E5C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EDB-420F-4DEB-B1AE-6F4B6FE0BE9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8B3CB806-7B21-4852-9855-E2AD7B5716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4000"/>
          </a:blip>
          <a:stretch>
            <a:fillRect/>
          </a:stretch>
        </p:blipFill>
        <p:spPr>
          <a:xfrm>
            <a:off x="97962" y="3532954"/>
            <a:ext cx="2452329" cy="3137763"/>
          </a:xfrm>
          <a:prstGeom prst="rect">
            <a:avLst/>
          </a:prstGeom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495691"/>
            <a:ext cx="1043608" cy="3554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2B30910-04AF-4374-9D0A-630F69821427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43609" y="6520259"/>
            <a:ext cx="5510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4115" y="6491557"/>
            <a:ext cx="2590800" cy="36512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DCB9BA-59B2-4DA4-A07E-57E1332BA0B4}"/>
              </a:ext>
            </a:extLst>
          </p:cNvPr>
          <p:cNvSpPr/>
          <p:nvPr userDrawn="1"/>
        </p:nvSpPr>
        <p:spPr>
          <a:xfrm>
            <a:off x="107504" y="5579"/>
            <a:ext cx="144016" cy="115212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C4C2DD-DC0F-4B6D-9C44-B8AB24E84013}"/>
              </a:ext>
            </a:extLst>
          </p:cNvPr>
          <p:cNvSpPr txBox="1"/>
          <p:nvPr/>
        </p:nvSpPr>
        <p:spPr>
          <a:xfrm>
            <a:off x="323528" y="116632"/>
            <a:ext cx="24625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Type Title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0C35267-42CF-4A6A-BA5F-0BE5AE592CD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4000"/>
          </a:blip>
          <a:stretch>
            <a:fillRect/>
          </a:stretch>
        </p:blipFill>
        <p:spPr>
          <a:xfrm>
            <a:off x="251520" y="1443934"/>
            <a:ext cx="3926164" cy="5023539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F2CEFA-2E88-4322-9808-8B0DD6580165}"/>
              </a:ext>
            </a:extLst>
          </p:cNvPr>
          <p:cNvSpPr txBox="1"/>
          <p:nvPr/>
        </p:nvSpPr>
        <p:spPr>
          <a:xfrm>
            <a:off x="1563218" y="2132856"/>
            <a:ext cx="43599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Type text here.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B4BEDFC-D783-4A67-8D41-4D92D567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CB9-CD43-42EB-9604-F4D5029CA6D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7B7D00B-578E-475A-B090-E4FA83863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5C872A-B437-426E-8118-B51947E27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42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37C59-EC45-45B3-8D48-2AB68A1DBB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EE87CB-98DE-490F-B2E3-22C28F982B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5ECDDE-9389-4F6B-AC83-01E6AD995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F1E5-8F0E-4DCF-82E4-3770EAAB11F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3CE3BA-F32E-4E2A-BC12-5F712C6EE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B2F92D-9A7E-4421-BBA0-F60FA7A8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963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2019-09-10T13:27:05Z</dcterms:created>
  <dcterms:modified xsi:type="dcterms:W3CDTF">2019-09-10T13:34:51Z</dcterms:modified>
</cp:coreProperties>
</file>