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2C3B41-4268-400C-8192-357DE837F29B}" v="70" dt="2019-09-10T13:52:13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DAD98-48C8-447A-A436-2895591D73C1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A5C4C-449D-40B3-A482-AC7434C64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DA51-D3B9-4EBB-A44F-95B637FCF10E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DDE6-C33F-48C7-8198-4ECD61A2B5BC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E24A-1401-4735-A032-424A38D6835F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AAF6-2850-44BD-80AE-AD92E7F5F292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59AB-1035-4E32-B5A6-A8FC1C0056F1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3E6C-58E8-4174-BC3B-AA7011A422EA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323-2E9F-478B-8E39-9B355FEDF133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AB7CA-301A-4353-A8DD-61DD0033CA0A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4CDEF-6DAF-4305-BC4A-F9E5DE287199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641C-5EB9-4F31-ACA5-38E872BF8A1C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F43-B2B0-44AD-A3EA-1A474722BDD3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7">
            <a:extLst>
              <a:ext uri="{FF2B5EF4-FFF2-40B4-BE49-F238E27FC236}">
                <a16:creationId xmlns:a16="http://schemas.microsoft.com/office/drawing/2014/main" id="{1FE52A4C-1F19-4DC1-AEFE-D19CF9E6F2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9">
            <a:extLst>
              <a:ext uri="{FF2B5EF4-FFF2-40B4-BE49-F238E27FC236}">
                <a16:creationId xmlns:a16="http://schemas.microsoft.com/office/drawing/2014/main" id="{D4FC73CA-7BA7-4405-AFE0-266EB91C91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6524625"/>
            <a:ext cx="68754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13">
            <a:extLst>
              <a:ext uri="{FF2B5EF4-FFF2-40B4-BE49-F238E27FC236}">
                <a16:creationId xmlns:a16="http://schemas.microsoft.com/office/drawing/2014/main" id="{3A1F392B-BDA4-4ECE-9593-581D18B0B29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8313" y="620713"/>
            <a:ext cx="1635125" cy="1993900"/>
            <a:chOff x="703" y="1389"/>
            <a:chExt cx="1030" cy="1256"/>
          </a:xfrm>
        </p:grpSpPr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8055D759-BAE8-493D-BC5B-DD02AB01E5E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6" y="2160"/>
              <a:ext cx="379" cy="379"/>
            </a:xfrm>
            <a:prstGeom prst="ellipse">
              <a:avLst/>
            </a:prstGeom>
            <a:noFill/>
            <a:ln w="5715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5">
              <a:extLst>
                <a:ext uri="{FF2B5EF4-FFF2-40B4-BE49-F238E27FC236}">
                  <a16:creationId xmlns:a16="http://schemas.microsoft.com/office/drawing/2014/main" id="{AF239FE4-914A-426D-9BFA-301B3D9F5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1661"/>
              <a:ext cx="590" cy="590"/>
            </a:xfrm>
            <a:prstGeom prst="ellipse">
              <a:avLst/>
            </a:prstGeom>
            <a:noFill/>
            <a:ln w="57150">
              <a:solidFill>
                <a:srgbClr val="CC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6">
              <a:extLst>
                <a:ext uri="{FF2B5EF4-FFF2-40B4-BE49-F238E27FC236}">
                  <a16:creationId xmlns:a16="http://schemas.microsoft.com/office/drawing/2014/main" id="{C7A306E8-17B2-4C2B-9A64-3B9AB52FA8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4" y="1480"/>
              <a:ext cx="472" cy="472"/>
            </a:xfrm>
            <a:prstGeom prst="ellips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17">
              <a:extLst>
                <a:ext uri="{FF2B5EF4-FFF2-40B4-BE49-F238E27FC236}">
                  <a16:creationId xmlns:a16="http://schemas.microsoft.com/office/drawing/2014/main" id="{E76B265C-7364-417D-B5B6-81BC31B61A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9" y="2341"/>
              <a:ext cx="304" cy="304"/>
            </a:xfrm>
            <a:prstGeom prst="ellipse">
              <a:avLst/>
            </a:prstGeom>
            <a:noFill/>
            <a:ln w="5715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BF634300-4D13-485E-A158-76EE5A028A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3" y="1389"/>
              <a:ext cx="304" cy="304"/>
            </a:xfrm>
            <a:prstGeom prst="ellipse">
              <a:avLst/>
            </a:prstGeom>
            <a:noFill/>
            <a:ln w="57150">
              <a:solidFill>
                <a:srgbClr val="CC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9">
            <a:extLst>
              <a:ext uri="{FF2B5EF4-FFF2-40B4-BE49-F238E27FC236}">
                <a16:creationId xmlns:a16="http://schemas.microsoft.com/office/drawing/2014/main" id="{E0D8014E-433B-4DD2-8B43-AA81F711D412}"/>
              </a:ext>
            </a:extLst>
          </p:cNvPr>
          <p:cNvGrpSpPr>
            <a:grpSpLocks/>
          </p:cNvGrpSpPr>
          <p:nvPr userDrawn="1"/>
        </p:nvGrpSpPr>
        <p:grpSpPr bwMode="auto">
          <a:xfrm rot="9360581">
            <a:off x="468313" y="4864100"/>
            <a:ext cx="1635125" cy="1993900"/>
            <a:chOff x="703" y="1389"/>
            <a:chExt cx="1030" cy="1256"/>
          </a:xfrm>
        </p:grpSpPr>
        <p:sp>
          <p:nvSpPr>
            <p:cNvPr id="28" name="Oval 20">
              <a:extLst>
                <a:ext uri="{FF2B5EF4-FFF2-40B4-BE49-F238E27FC236}">
                  <a16:creationId xmlns:a16="http://schemas.microsoft.com/office/drawing/2014/main" id="{9A81C8E8-30E3-40F2-AE40-048A49B118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6" y="2160"/>
              <a:ext cx="379" cy="379"/>
            </a:xfrm>
            <a:prstGeom prst="ellipse">
              <a:avLst/>
            </a:prstGeom>
            <a:noFill/>
            <a:ln w="5715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1">
              <a:extLst>
                <a:ext uri="{FF2B5EF4-FFF2-40B4-BE49-F238E27FC236}">
                  <a16:creationId xmlns:a16="http://schemas.microsoft.com/office/drawing/2014/main" id="{93D9F781-89A5-4A5E-B5A0-24A5E84B5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1661"/>
              <a:ext cx="590" cy="590"/>
            </a:xfrm>
            <a:prstGeom prst="ellipse">
              <a:avLst/>
            </a:prstGeom>
            <a:noFill/>
            <a:ln w="57150">
              <a:solidFill>
                <a:srgbClr val="CC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2">
              <a:extLst>
                <a:ext uri="{FF2B5EF4-FFF2-40B4-BE49-F238E27FC236}">
                  <a16:creationId xmlns:a16="http://schemas.microsoft.com/office/drawing/2014/main" id="{E9A2CB6C-CF9F-4347-AFE2-E63A52D6119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4" y="1480"/>
              <a:ext cx="472" cy="472"/>
            </a:xfrm>
            <a:prstGeom prst="ellips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3">
              <a:extLst>
                <a:ext uri="{FF2B5EF4-FFF2-40B4-BE49-F238E27FC236}">
                  <a16:creationId xmlns:a16="http://schemas.microsoft.com/office/drawing/2014/main" id="{A2473AA8-252E-47F9-94C3-004C5DAB5B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9" y="2341"/>
              <a:ext cx="304" cy="304"/>
            </a:xfrm>
            <a:prstGeom prst="ellipse">
              <a:avLst/>
            </a:prstGeom>
            <a:noFill/>
            <a:ln w="5715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4">
              <a:extLst>
                <a:ext uri="{FF2B5EF4-FFF2-40B4-BE49-F238E27FC236}">
                  <a16:creationId xmlns:a16="http://schemas.microsoft.com/office/drawing/2014/main" id="{120516DD-D9E4-4D2D-A6FA-FC28926A87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3" y="1389"/>
              <a:ext cx="304" cy="304"/>
            </a:xfrm>
            <a:prstGeom prst="ellipse">
              <a:avLst/>
            </a:prstGeom>
            <a:noFill/>
            <a:ln w="57150">
              <a:solidFill>
                <a:srgbClr val="CC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25">
            <a:extLst>
              <a:ext uri="{FF2B5EF4-FFF2-40B4-BE49-F238E27FC236}">
                <a16:creationId xmlns:a16="http://schemas.microsoft.com/office/drawing/2014/main" id="{9ECBF4EB-0245-4C3F-BCFF-3ECFAB3D0DC4}"/>
              </a:ext>
            </a:extLst>
          </p:cNvPr>
          <p:cNvGrpSpPr>
            <a:grpSpLocks/>
          </p:cNvGrpSpPr>
          <p:nvPr userDrawn="1"/>
        </p:nvGrpSpPr>
        <p:grpSpPr bwMode="auto">
          <a:xfrm rot="15640155">
            <a:off x="6911975" y="1881188"/>
            <a:ext cx="1635125" cy="1993900"/>
            <a:chOff x="703" y="1389"/>
            <a:chExt cx="1030" cy="1256"/>
          </a:xfrm>
        </p:grpSpPr>
        <p:sp>
          <p:nvSpPr>
            <p:cNvPr id="34" name="Oval 26">
              <a:extLst>
                <a:ext uri="{FF2B5EF4-FFF2-40B4-BE49-F238E27FC236}">
                  <a16:creationId xmlns:a16="http://schemas.microsoft.com/office/drawing/2014/main" id="{FE0D0318-3698-4662-879B-1C1CEC75B09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6" y="2160"/>
              <a:ext cx="379" cy="379"/>
            </a:xfrm>
            <a:prstGeom prst="ellipse">
              <a:avLst/>
            </a:prstGeom>
            <a:noFill/>
            <a:ln w="5715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27">
              <a:extLst>
                <a:ext uri="{FF2B5EF4-FFF2-40B4-BE49-F238E27FC236}">
                  <a16:creationId xmlns:a16="http://schemas.microsoft.com/office/drawing/2014/main" id="{51B56951-F513-4713-91AD-2456FD94A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1661"/>
              <a:ext cx="590" cy="590"/>
            </a:xfrm>
            <a:prstGeom prst="ellipse">
              <a:avLst/>
            </a:prstGeom>
            <a:noFill/>
            <a:ln w="57150">
              <a:solidFill>
                <a:srgbClr val="CC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28">
              <a:extLst>
                <a:ext uri="{FF2B5EF4-FFF2-40B4-BE49-F238E27FC236}">
                  <a16:creationId xmlns:a16="http://schemas.microsoft.com/office/drawing/2014/main" id="{7D9C6F0D-C58D-4396-9BDE-BF677AA570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4" y="1480"/>
              <a:ext cx="472" cy="472"/>
            </a:xfrm>
            <a:prstGeom prst="ellips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29">
              <a:extLst>
                <a:ext uri="{FF2B5EF4-FFF2-40B4-BE49-F238E27FC236}">
                  <a16:creationId xmlns:a16="http://schemas.microsoft.com/office/drawing/2014/main" id="{5069CF20-57BF-48A6-B645-731551B5F7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9" y="2341"/>
              <a:ext cx="304" cy="304"/>
            </a:xfrm>
            <a:prstGeom prst="ellipse">
              <a:avLst/>
            </a:prstGeom>
            <a:noFill/>
            <a:ln w="5715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0">
              <a:extLst>
                <a:ext uri="{FF2B5EF4-FFF2-40B4-BE49-F238E27FC236}">
                  <a16:creationId xmlns:a16="http://schemas.microsoft.com/office/drawing/2014/main" id="{F9A3064E-58F3-4816-BEED-772CB73BD0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3" y="1389"/>
              <a:ext cx="304" cy="304"/>
            </a:xfrm>
            <a:prstGeom prst="ellipse">
              <a:avLst/>
            </a:prstGeom>
            <a:noFill/>
            <a:ln w="57150">
              <a:solidFill>
                <a:srgbClr val="CC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170" y="6492353"/>
            <a:ext cx="1069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70C0"/>
                </a:solidFill>
              </a:defRPr>
            </a:lvl1pPr>
          </a:lstStyle>
          <a:p>
            <a:fld id="{69E87435-49D5-44DC-8FBC-9CCB9D4B63C3}" type="datetime1">
              <a:rPr lang="ja-JP" altLang="en-US" smtClean="0"/>
              <a:pPr/>
              <a:t>2019/9/11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116013" y="6492875"/>
            <a:ext cx="6988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1572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>
                <a:solidFill>
                  <a:srgbClr val="0099CC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B8E936-1EFB-4517-8CA8-90B191FB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FAC5-5950-40EF-AACD-95612AD65CAF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E4B414-CA2A-4DAF-8467-2A952CD5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F8B932-347D-4723-8444-5786612A9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5E4AE2A4-EFD7-4B64-B82B-90700568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2205038"/>
            <a:ext cx="320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BUSINESS PRESENTATION</a:t>
            </a:r>
          </a:p>
        </p:txBody>
      </p:sp>
      <p:sp>
        <p:nvSpPr>
          <p:cNvPr id="8" name="Text Box 24">
            <a:extLst>
              <a:ext uri="{FF2B5EF4-FFF2-40B4-BE49-F238E27FC236}">
                <a16:creationId xmlns:a16="http://schemas.microsoft.com/office/drawing/2014/main" id="{D145172B-C45C-4355-9CBF-34338BB33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636838"/>
            <a:ext cx="7575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 b="1" dirty="0"/>
              <a:t>BUSINESS PRESENTATION</a:t>
            </a: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19F8F33D-02E7-4F5B-92A2-CC84C1C26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876925"/>
            <a:ext cx="287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DATE: JANUARY 1, 2007</a:t>
            </a:r>
          </a:p>
        </p:txBody>
      </p:sp>
    </p:spTree>
    <p:extLst>
      <p:ext uri="{BB962C8B-B14F-4D97-AF65-F5344CB8AC3E}">
        <p14:creationId xmlns:p14="http://schemas.microsoft.com/office/powerpoint/2010/main" val="95263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2019-09-10T10:06:06Z</dcterms:created>
  <dcterms:modified xsi:type="dcterms:W3CDTF">2019-09-11T04:03:39Z</dcterms:modified>
</cp:coreProperties>
</file>