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CA274E-FCB8-4B42-87EE-6057E811DC5F}" v="19" dt="2019-09-10T12:41:49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DFCA274E-FCB8-4B42-87EE-6057E811DC5F}"/>
    <pc:docChg chg="addSld modSld modMainMaster">
      <pc:chgData name="土方千春" userId="2363c2a7-d906-4e78-b1f8-36e725bb9189" providerId="ADAL" clId="{DFCA274E-FCB8-4B42-87EE-6057E811DC5F}" dt="2019-09-10T10:30:20.477" v="17" actId="1076"/>
      <pc:docMkLst>
        <pc:docMk/>
      </pc:docMkLst>
      <pc:sldChg chg="addSp delSp modSp add">
        <pc:chgData name="土方千春" userId="2363c2a7-d906-4e78-b1f8-36e725bb9189" providerId="ADAL" clId="{DFCA274E-FCB8-4B42-87EE-6057E811DC5F}" dt="2019-09-10T10:30:20.477" v="17" actId="1076"/>
        <pc:sldMkLst>
          <pc:docMk/>
          <pc:sldMk cId="3393236923" sldId="256"/>
        </pc:sldMkLst>
        <pc:spChg chg="del">
          <ac:chgData name="土方千春" userId="2363c2a7-d906-4e78-b1f8-36e725bb9189" providerId="ADAL" clId="{DFCA274E-FCB8-4B42-87EE-6057E811DC5F}" dt="2019-09-10T10:26:23.406" v="1"/>
          <ac:spMkLst>
            <pc:docMk/>
            <pc:sldMk cId="3393236923" sldId="256"/>
            <ac:spMk id="2" creationId="{7FD1F1C8-02B9-4D27-88B6-4C1CBA3CE4FD}"/>
          </ac:spMkLst>
        </pc:spChg>
        <pc:spChg chg="del">
          <ac:chgData name="土方千春" userId="2363c2a7-d906-4e78-b1f8-36e725bb9189" providerId="ADAL" clId="{DFCA274E-FCB8-4B42-87EE-6057E811DC5F}" dt="2019-09-10T10:26:23.406" v="1"/>
          <ac:spMkLst>
            <pc:docMk/>
            <pc:sldMk cId="3393236923" sldId="256"/>
            <ac:spMk id="3" creationId="{5EC2102E-E468-458C-A214-1806D55589E9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4" creationId="{79E15D09-7C5E-41F3-BCEF-F5C1977E46FF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5" creationId="{B8DE9268-D172-4176-9C84-B27DFE7B2C18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6" creationId="{4182D2DB-7699-480B-9669-874E80F77A3C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7" creationId="{B89E8214-0364-4BF2-BC92-A421EF75500F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8" creationId="{5EF92786-1984-4C4B-A822-6777439E9585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9" creationId="{1F3FCFF9-9A1D-4126-98CA-5031A2F47013}"/>
          </ac:spMkLst>
        </pc:spChg>
        <pc:spChg chg="add mod">
          <ac:chgData name="土方千春" userId="2363c2a7-d906-4e78-b1f8-36e725bb9189" providerId="ADAL" clId="{DFCA274E-FCB8-4B42-87EE-6057E811DC5F}" dt="2019-09-10T10:30:20.477" v="17" actId="1076"/>
          <ac:spMkLst>
            <pc:docMk/>
            <pc:sldMk cId="3393236923" sldId="256"/>
            <ac:spMk id="10" creationId="{50284058-1D93-4057-89BB-B6EB238FBA16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11" creationId="{86EF5683-C103-433A-B59C-2D7B3B4A997D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12" creationId="{E39A5061-247B-4121-889C-4007E94C2EA6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13" creationId="{51640694-41E9-4635-990F-B70A0321D9FB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14" creationId="{8FF5306F-648A-45EC-A57D-5CB7BE86882D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15" creationId="{79F83AC4-74A3-4C05-98E7-4F79BE5BF6C0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16" creationId="{F21D36B1-7C11-4374-8140-F5002EB8DA98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17" creationId="{E44AF065-1EA2-4CA4-B2CF-C9EB86F84AD2}"/>
          </ac:spMkLst>
        </pc:spChg>
        <pc:spChg chg="add">
          <ac:chgData name="土方千春" userId="2363c2a7-d906-4e78-b1f8-36e725bb9189" providerId="ADAL" clId="{DFCA274E-FCB8-4B42-87EE-6057E811DC5F}" dt="2019-09-10T10:30:12.645" v="16"/>
          <ac:spMkLst>
            <pc:docMk/>
            <pc:sldMk cId="3393236923" sldId="256"/>
            <ac:spMk id="18" creationId="{76F4B3E8-F346-4759-9526-2CB459C2AF50}"/>
          </ac:spMkLst>
        </pc:spChg>
      </pc:sldChg>
      <pc:sldMasterChg chg="addSp modSp">
        <pc:chgData name="土方千春" userId="2363c2a7-d906-4e78-b1f8-36e725bb9189" providerId="ADAL" clId="{DFCA274E-FCB8-4B42-87EE-6057E811DC5F}" dt="2019-09-10T10:29:23.672" v="15" actId="113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DFCA274E-FCB8-4B42-87EE-6057E811DC5F}" dt="2019-09-10T10:28:10.512" v="3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DFCA274E-FCB8-4B42-87EE-6057E811DC5F}" dt="2019-09-10T10:28:15.962" v="4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DFCA274E-FCB8-4B42-87EE-6057E811DC5F}" dt="2019-09-10T10:29:23.672" v="15" actId="113"/>
          <ac:spMkLst>
            <pc:docMk/>
            <pc:sldMasterMk cId="0" sldId="2147483648"/>
            <ac:spMk id="6" creationId="{00000000-0000-0000-0000-000000000000}"/>
          </ac:spMkLst>
        </pc:spChg>
        <pc:spChg chg="add mod">
          <ac:chgData name="土方千春" userId="2363c2a7-d906-4e78-b1f8-36e725bb9189" providerId="ADAL" clId="{DFCA274E-FCB8-4B42-87EE-6057E811DC5F}" dt="2019-09-10T10:28:23.887" v="5" actId="1076"/>
          <ac:spMkLst>
            <pc:docMk/>
            <pc:sldMasterMk cId="0" sldId="2147483648"/>
            <ac:spMk id="7" creationId="{9597D943-6D50-4153-914C-FFCC974AADDD}"/>
          </ac:spMkLst>
        </pc:spChg>
        <pc:spChg chg="add mod">
          <ac:chgData name="土方千春" userId="2363c2a7-d906-4e78-b1f8-36e725bb9189" providerId="ADAL" clId="{DFCA274E-FCB8-4B42-87EE-6057E811DC5F}" dt="2019-09-10T10:29:13.470" v="13" actId="14100"/>
          <ac:spMkLst>
            <pc:docMk/>
            <pc:sldMasterMk cId="0" sldId="2147483648"/>
            <ac:spMk id="8" creationId="{CBDCEE4E-5420-43EF-9EAC-BC5825131C10}"/>
          </ac:spMkLst>
        </pc:spChg>
        <pc:spChg chg="add">
          <ac:chgData name="土方千春" userId="2363c2a7-d906-4e78-b1f8-36e725bb9189" providerId="ADAL" clId="{DFCA274E-FCB8-4B42-87EE-6057E811DC5F}" dt="2019-09-10T10:27:40.154" v="2"/>
          <ac:spMkLst>
            <pc:docMk/>
            <pc:sldMasterMk cId="0" sldId="2147483648"/>
            <ac:spMk id="9" creationId="{6364FDE1-D47A-475A-8DA3-7373415FB419}"/>
          </ac:spMkLst>
        </pc:spChg>
        <pc:spChg chg="add">
          <ac:chgData name="土方千春" userId="2363c2a7-d906-4e78-b1f8-36e725bb9189" providerId="ADAL" clId="{DFCA274E-FCB8-4B42-87EE-6057E811DC5F}" dt="2019-09-10T10:27:40.154" v="2"/>
          <ac:spMkLst>
            <pc:docMk/>
            <pc:sldMasterMk cId="0" sldId="2147483648"/>
            <ac:spMk id="10" creationId="{483B9E19-5DD9-406B-B3DA-FA788D0967B8}"/>
          </ac:spMkLst>
        </pc:spChg>
        <pc:spChg chg="add">
          <ac:chgData name="土方千春" userId="2363c2a7-d906-4e78-b1f8-36e725bb9189" providerId="ADAL" clId="{DFCA274E-FCB8-4B42-87EE-6057E811DC5F}" dt="2019-09-10T10:27:40.154" v="2"/>
          <ac:spMkLst>
            <pc:docMk/>
            <pc:sldMasterMk cId="0" sldId="2147483648"/>
            <ac:spMk id="11" creationId="{83E0F72E-C608-4157-B450-14FC4CC312CA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8B17D-8751-41B0-B321-9271C67B4EC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71C6C-7851-4774-BDE0-DA5DD1D13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42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43BA-2A42-4C23-B672-1ACBC2743BA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C4DE-69CC-4399-9B05-2F01E49A44E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61-8418-444A-B7FD-AF34B11E4F8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3135-32A3-4218-8BAA-C0A700A4FAD9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FE11-D2B9-4E41-8645-F24E9553430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D472-6905-4B1D-8371-1A25420F5669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15BF-B965-4CB8-B5C5-BA678D36FBD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BB8-00C1-4839-8C5F-9F71E1D6D24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7FEF-91E9-4AE1-A006-A02EA802C36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936E-BF7D-4022-A14C-249C061C8177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85F5-FDEB-440A-AFC4-A07A93194B3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874E7-E289-4ECE-8326-70762EAB87C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7030A0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9597D943-6D50-4153-914C-FFCC974AAD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200" y="6445430"/>
            <a:ext cx="304800" cy="304800"/>
          </a:xfrm>
          <a:prstGeom prst="ellipse">
            <a:avLst/>
          </a:prstGeom>
          <a:solidFill>
            <a:srgbClr val="FF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CBDCEE4E-5420-43EF-9EAC-BC5825131C10}"/>
              </a:ext>
            </a:extLst>
          </p:cNvPr>
          <p:cNvSpPr>
            <a:spLocks/>
          </p:cNvSpPr>
          <p:nvPr userDrawn="1"/>
        </p:nvSpPr>
        <p:spPr bwMode="auto">
          <a:xfrm>
            <a:off x="381000" y="6237312"/>
            <a:ext cx="8727504" cy="571500"/>
          </a:xfrm>
          <a:custGeom>
            <a:avLst/>
            <a:gdLst>
              <a:gd name="T0" fmla="*/ 0 w 5376"/>
              <a:gd name="T1" fmla="*/ 192 h 360"/>
              <a:gd name="T2" fmla="*/ 144 w 5376"/>
              <a:gd name="T3" fmla="*/ 48 h 360"/>
              <a:gd name="T4" fmla="*/ 480 w 5376"/>
              <a:gd name="T5" fmla="*/ 288 h 360"/>
              <a:gd name="T6" fmla="*/ 864 w 5376"/>
              <a:gd name="T7" fmla="*/ 0 h 360"/>
              <a:gd name="T8" fmla="*/ 1776 w 5376"/>
              <a:gd name="T9" fmla="*/ 288 h 360"/>
              <a:gd name="T10" fmla="*/ 2208 w 5376"/>
              <a:gd name="T11" fmla="*/ 144 h 360"/>
              <a:gd name="T12" fmla="*/ 2496 w 5376"/>
              <a:gd name="T13" fmla="*/ 288 h 360"/>
              <a:gd name="T14" fmla="*/ 2784 w 5376"/>
              <a:gd name="T15" fmla="*/ 192 h 360"/>
              <a:gd name="T16" fmla="*/ 3360 w 5376"/>
              <a:gd name="T17" fmla="*/ 288 h 360"/>
              <a:gd name="T18" fmla="*/ 3696 w 5376"/>
              <a:gd name="T19" fmla="*/ 336 h 360"/>
              <a:gd name="T20" fmla="*/ 3936 w 5376"/>
              <a:gd name="T21" fmla="*/ 240 h 360"/>
              <a:gd name="T22" fmla="*/ 4224 w 5376"/>
              <a:gd name="T23" fmla="*/ 288 h 360"/>
              <a:gd name="T24" fmla="*/ 4416 w 5376"/>
              <a:gd name="T25" fmla="*/ 336 h 360"/>
              <a:gd name="T26" fmla="*/ 4560 w 5376"/>
              <a:gd name="T27" fmla="*/ 288 h 360"/>
              <a:gd name="T28" fmla="*/ 4704 w 5376"/>
              <a:gd name="T29" fmla="*/ 144 h 360"/>
              <a:gd name="T30" fmla="*/ 4896 w 5376"/>
              <a:gd name="T31" fmla="*/ 336 h 360"/>
              <a:gd name="T32" fmla="*/ 5040 w 5376"/>
              <a:gd name="T33" fmla="*/ 288 h 360"/>
              <a:gd name="T34" fmla="*/ 5136 w 5376"/>
              <a:gd name="T35" fmla="*/ 192 h 360"/>
              <a:gd name="T36" fmla="*/ 5376 w 5376"/>
              <a:gd name="T37" fmla="*/ 336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376" h="360">
                <a:moveTo>
                  <a:pt x="0" y="192"/>
                </a:moveTo>
                <a:cubicBezTo>
                  <a:pt x="32" y="112"/>
                  <a:pt x="64" y="32"/>
                  <a:pt x="144" y="48"/>
                </a:cubicBezTo>
                <a:cubicBezTo>
                  <a:pt x="224" y="64"/>
                  <a:pt x="360" y="296"/>
                  <a:pt x="480" y="288"/>
                </a:cubicBezTo>
                <a:cubicBezTo>
                  <a:pt x="600" y="280"/>
                  <a:pt x="648" y="0"/>
                  <a:pt x="864" y="0"/>
                </a:cubicBezTo>
                <a:cubicBezTo>
                  <a:pt x="1080" y="0"/>
                  <a:pt x="1552" y="264"/>
                  <a:pt x="1776" y="288"/>
                </a:cubicBezTo>
                <a:cubicBezTo>
                  <a:pt x="2000" y="312"/>
                  <a:pt x="2088" y="144"/>
                  <a:pt x="2208" y="144"/>
                </a:cubicBezTo>
                <a:cubicBezTo>
                  <a:pt x="2328" y="144"/>
                  <a:pt x="2400" y="280"/>
                  <a:pt x="2496" y="288"/>
                </a:cubicBezTo>
                <a:cubicBezTo>
                  <a:pt x="2592" y="296"/>
                  <a:pt x="2640" y="192"/>
                  <a:pt x="2784" y="192"/>
                </a:cubicBezTo>
                <a:cubicBezTo>
                  <a:pt x="2928" y="192"/>
                  <a:pt x="3208" y="264"/>
                  <a:pt x="3360" y="288"/>
                </a:cubicBezTo>
                <a:cubicBezTo>
                  <a:pt x="3512" y="312"/>
                  <a:pt x="3600" y="344"/>
                  <a:pt x="3696" y="336"/>
                </a:cubicBezTo>
                <a:cubicBezTo>
                  <a:pt x="3792" y="328"/>
                  <a:pt x="3848" y="248"/>
                  <a:pt x="3936" y="240"/>
                </a:cubicBezTo>
                <a:cubicBezTo>
                  <a:pt x="4024" y="232"/>
                  <a:pt x="4144" y="272"/>
                  <a:pt x="4224" y="288"/>
                </a:cubicBezTo>
                <a:cubicBezTo>
                  <a:pt x="4304" y="304"/>
                  <a:pt x="4360" y="336"/>
                  <a:pt x="4416" y="336"/>
                </a:cubicBezTo>
                <a:cubicBezTo>
                  <a:pt x="4472" y="336"/>
                  <a:pt x="4512" y="320"/>
                  <a:pt x="4560" y="288"/>
                </a:cubicBezTo>
                <a:cubicBezTo>
                  <a:pt x="4608" y="256"/>
                  <a:pt x="4648" y="136"/>
                  <a:pt x="4704" y="144"/>
                </a:cubicBezTo>
                <a:cubicBezTo>
                  <a:pt x="4760" y="152"/>
                  <a:pt x="4840" y="312"/>
                  <a:pt x="4896" y="336"/>
                </a:cubicBezTo>
                <a:cubicBezTo>
                  <a:pt x="4952" y="360"/>
                  <a:pt x="5000" y="312"/>
                  <a:pt x="5040" y="288"/>
                </a:cubicBezTo>
                <a:cubicBezTo>
                  <a:pt x="5080" y="264"/>
                  <a:pt x="5080" y="184"/>
                  <a:pt x="5136" y="192"/>
                </a:cubicBezTo>
                <a:cubicBezTo>
                  <a:pt x="5192" y="200"/>
                  <a:pt x="5284" y="268"/>
                  <a:pt x="5376" y="336"/>
                </a:cubicBezTo>
              </a:path>
            </a:pathLst>
          </a:custGeom>
          <a:noFill/>
          <a:ln w="19050" cmpd="sng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6364FDE1-D47A-475A-8DA3-7373415FB4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63000" y="152400"/>
            <a:ext cx="304800" cy="304800"/>
          </a:xfrm>
          <a:prstGeom prst="ellipse">
            <a:avLst/>
          </a:prstGeom>
          <a:solidFill>
            <a:srgbClr val="FF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483B9E19-5DD9-406B-B3DA-FA788D0967B8}"/>
              </a:ext>
            </a:extLst>
          </p:cNvPr>
          <p:cNvSpPr>
            <a:spLocks/>
          </p:cNvSpPr>
          <p:nvPr userDrawn="1"/>
        </p:nvSpPr>
        <p:spPr bwMode="auto">
          <a:xfrm>
            <a:off x="7848600" y="152400"/>
            <a:ext cx="990600" cy="190500"/>
          </a:xfrm>
          <a:custGeom>
            <a:avLst/>
            <a:gdLst>
              <a:gd name="T0" fmla="*/ 624 w 624"/>
              <a:gd name="T1" fmla="*/ 64 h 120"/>
              <a:gd name="T2" fmla="*/ 576 w 624"/>
              <a:gd name="T3" fmla="*/ 16 h 120"/>
              <a:gd name="T4" fmla="*/ 480 w 624"/>
              <a:gd name="T5" fmla="*/ 16 h 120"/>
              <a:gd name="T6" fmla="*/ 432 w 624"/>
              <a:gd name="T7" fmla="*/ 64 h 120"/>
              <a:gd name="T8" fmla="*/ 384 w 624"/>
              <a:gd name="T9" fmla="*/ 112 h 120"/>
              <a:gd name="T10" fmla="*/ 288 w 624"/>
              <a:gd name="T11" fmla="*/ 16 h 120"/>
              <a:gd name="T12" fmla="*/ 240 w 624"/>
              <a:gd name="T13" fmla="*/ 16 h 120"/>
              <a:gd name="T14" fmla="*/ 192 w 624"/>
              <a:gd name="T15" fmla="*/ 64 h 120"/>
              <a:gd name="T16" fmla="*/ 0 w 624"/>
              <a:gd name="T17" fmla="*/ 64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4" h="120">
                <a:moveTo>
                  <a:pt x="624" y="64"/>
                </a:moveTo>
                <a:cubicBezTo>
                  <a:pt x="612" y="44"/>
                  <a:pt x="600" y="24"/>
                  <a:pt x="576" y="16"/>
                </a:cubicBezTo>
                <a:cubicBezTo>
                  <a:pt x="552" y="8"/>
                  <a:pt x="504" y="8"/>
                  <a:pt x="480" y="16"/>
                </a:cubicBezTo>
                <a:cubicBezTo>
                  <a:pt x="456" y="24"/>
                  <a:pt x="448" y="48"/>
                  <a:pt x="432" y="64"/>
                </a:cubicBezTo>
                <a:cubicBezTo>
                  <a:pt x="416" y="80"/>
                  <a:pt x="408" y="120"/>
                  <a:pt x="384" y="112"/>
                </a:cubicBezTo>
                <a:cubicBezTo>
                  <a:pt x="360" y="104"/>
                  <a:pt x="312" y="32"/>
                  <a:pt x="288" y="16"/>
                </a:cubicBezTo>
                <a:cubicBezTo>
                  <a:pt x="264" y="0"/>
                  <a:pt x="256" y="8"/>
                  <a:pt x="240" y="16"/>
                </a:cubicBezTo>
                <a:cubicBezTo>
                  <a:pt x="224" y="24"/>
                  <a:pt x="232" y="56"/>
                  <a:pt x="192" y="64"/>
                </a:cubicBezTo>
                <a:cubicBezTo>
                  <a:pt x="152" y="72"/>
                  <a:pt x="76" y="68"/>
                  <a:pt x="0" y="64"/>
                </a:cubicBezTo>
              </a:path>
            </a:pathLst>
          </a:custGeom>
          <a:noFill/>
          <a:ln w="19050" cmpd="sng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83E0F72E-C608-4157-B450-14FC4CC312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2209800" cy="228600"/>
          </a:xfrm>
          <a:prstGeom prst="rect">
            <a:avLst/>
          </a:prstGeom>
          <a:solidFill>
            <a:srgbClr val="99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400" b="1">
                <a:solidFill>
                  <a:schemeClr val="bg1"/>
                </a:solidFill>
                <a:latin typeface="Arial" charset="0"/>
              </a:rPr>
              <a:t>THEME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6">
            <a:extLst>
              <a:ext uri="{FF2B5EF4-FFF2-40B4-BE49-F238E27FC236}">
                <a16:creationId xmlns:a16="http://schemas.microsoft.com/office/drawing/2014/main" id="{79E15D09-7C5E-41F3-BCEF-F5C1977E4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962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u="sng">
                <a:solidFill>
                  <a:srgbClr val="9933FF"/>
                </a:solidFill>
                <a:latin typeface="Times New Roman" pitchFamily="18" charset="0"/>
              </a:rPr>
              <a:t>TITLE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2000" b="1" u="sng">
              <a:solidFill>
                <a:srgbClr val="9933FF"/>
              </a:solidFill>
              <a:latin typeface="Times New Roman" pitchFamily="18" charset="0"/>
            </a:endParaRPr>
          </a:p>
        </p:txBody>
      </p:sp>
      <p:sp>
        <p:nvSpPr>
          <p:cNvPr id="5" name="Rectangle 1027">
            <a:extLst>
              <a:ext uri="{FF2B5EF4-FFF2-40B4-BE49-F238E27FC236}">
                <a16:creationId xmlns:a16="http://schemas.microsoft.com/office/drawing/2014/main" id="{B8DE9268-D172-4176-9C84-B27DFE7B2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381000" cy="4724400"/>
          </a:xfrm>
          <a:prstGeom prst="rect">
            <a:avLst/>
          </a:prstGeom>
          <a:gradFill rotWithShape="0">
            <a:gsLst>
              <a:gs pos="0">
                <a:srgbClr val="9933FF"/>
              </a:gs>
              <a:gs pos="100000">
                <a:srgbClr val="9933FF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Text Box 1028">
            <a:extLst>
              <a:ext uri="{FF2B5EF4-FFF2-40B4-BE49-F238E27FC236}">
                <a16:creationId xmlns:a16="http://schemas.microsoft.com/office/drawing/2014/main" id="{4182D2DB-7699-480B-9669-874E80F77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219200"/>
            <a:ext cx="608013" cy="701675"/>
          </a:xfrm>
          <a:prstGeom prst="rect">
            <a:avLst/>
          </a:prstGeom>
          <a:solidFill>
            <a:srgbClr val="99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b="1">
                <a:solidFill>
                  <a:srgbClr val="FFFFFF"/>
                </a:solidFill>
                <a:latin typeface="Arial" charset="0"/>
              </a:rPr>
              <a:t>1.</a:t>
            </a:r>
          </a:p>
        </p:txBody>
      </p:sp>
      <p:sp>
        <p:nvSpPr>
          <p:cNvPr id="7" name="Text Box 1029">
            <a:extLst>
              <a:ext uri="{FF2B5EF4-FFF2-40B4-BE49-F238E27FC236}">
                <a16:creationId xmlns:a16="http://schemas.microsoft.com/office/drawing/2014/main" id="{B89E8214-0364-4BF2-BC92-A421EF755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219200"/>
            <a:ext cx="608013" cy="701675"/>
          </a:xfrm>
          <a:prstGeom prst="rect">
            <a:avLst/>
          </a:prstGeom>
          <a:solidFill>
            <a:srgbClr val="99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b="1">
                <a:solidFill>
                  <a:srgbClr val="FFFFFF"/>
                </a:solidFill>
                <a:latin typeface="Arial" charset="0"/>
              </a:rPr>
              <a:t>2.</a:t>
            </a:r>
          </a:p>
        </p:txBody>
      </p:sp>
      <p:sp>
        <p:nvSpPr>
          <p:cNvPr id="8" name="AutoShape 1030">
            <a:extLst>
              <a:ext uri="{FF2B5EF4-FFF2-40B4-BE49-F238E27FC236}">
                <a16:creationId xmlns:a16="http://schemas.microsoft.com/office/drawing/2014/main" id="{5EF92786-1984-4C4B-A822-6777439E9585}"/>
              </a:ext>
            </a:extLst>
          </p:cNvPr>
          <p:cNvSpPr>
            <a:spLocks noChangeArrowheads="1"/>
          </p:cNvSpPr>
          <p:nvPr/>
        </p:nvSpPr>
        <p:spPr bwMode="auto">
          <a:xfrm rot="17744875">
            <a:off x="3086100" y="1943100"/>
            <a:ext cx="3962400" cy="1447800"/>
          </a:xfrm>
          <a:prstGeom prst="rightArrow">
            <a:avLst>
              <a:gd name="adj1" fmla="val 50000"/>
              <a:gd name="adj2" fmla="val 68421"/>
            </a:avLst>
          </a:prstGeom>
          <a:gradFill rotWithShape="0">
            <a:gsLst>
              <a:gs pos="0">
                <a:srgbClr val="FF33CC">
                  <a:gamma/>
                  <a:tint val="0"/>
                  <a:invGamma/>
                </a:srgbClr>
              </a:gs>
              <a:gs pos="100000">
                <a:srgbClr val="FF33CC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Oval 1031">
            <a:extLst>
              <a:ext uri="{FF2B5EF4-FFF2-40B4-BE49-F238E27FC236}">
                <a16:creationId xmlns:a16="http://schemas.microsoft.com/office/drawing/2014/main" id="{1F3FCFF9-9A1D-4126-98CA-5031A2F470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47800" y="1371600"/>
            <a:ext cx="1079500" cy="1079500"/>
          </a:xfrm>
          <a:prstGeom prst="ellipse">
            <a:avLst/>
          </a:prstGeom>
          <a:gradFill rotWithShape="0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Concept</a:t>
            </a:r>
            <a:endParaRPr lang="ja-JP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AutoShape 1032">
            <a:extLst>
              <a:ext uri="{FF2B5EF4-FFF2-40B4-BE49-F238E27FC236}">
                <a16:creationId xmlns:a16="http://schemas.microsoft.com/office/drawing/2014/main" id="{50284058-1D93-4057-89BB-B6EB238FBA16}"/>
              </a:ext>
            </a:extLst>
          </p:cNvPr>
          <p:cNvSpPr>
            <a:spLocks noChangeArrowheads="1"/>
          </p:cNvSpPr>
          <p:nvPr/>
        </p:nvSpPr>
        <p:spPr bwMode="auto">
          <a:xfrm rot="20014360">
            <a:off x="742732" y="2986986"/>
            <a:ext cx="3294063" cy="2600325"/>
          </a:xfrm>
          <a:prstGeom prst="rightArrow">
            <a:avLst>
              <a:gd name="adj1" fmla="val 50000"/>
              <a:gd name="adj2" fmla="val 31670"/>
            </a:avLst>
          </a:prstGeom>
          <a:gradFill rotWithShape="0">
            <a:gsLst>
              <a:gs pos="0">
                <a:srgbClr val="DDDDDD">
                  <a:gamma/>
                  <a:tint val="0"/>
                  <a:invGamma/>
                </a:srgbClr>
              </a:gs>
              <a:gs pos="100000">
                <a:srgbClr val="DDDDDD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AutoShape 1033">
            <a:extLst>
              <a:ext uri="{FF2B5EF4-FFF2-40B4-BE49-F238E27FC236}">
                <a16:creationId xmlns:a16="http://schemas.microsoft.com/office/drawing/2014/main" id="{86EF5683-C103-433A-B59C-2D7B3B4A997D}"/>
              </a:ext>
            </a:extLst>
          </p:cNvPr>
          <p:cNvSpPr>
            <a:spLocks noChangeArrowheads="1"/>
          </p:cNvSpPr>
          <p:nvPr/>
        </p:nvSpPr>
        <p:spPr bwMode="auto">
          <a:xfrm rot="20014360">
            <a:off x="2362200" y="3200400"/>
            <a:ext cx="6324600" cy="1447800"/>
          </a:xfrm>
          <a:prstGeom prst="rightArrow">
            <a:avLst>
              <a:gd name="adj1" fmla="val 50000"/>
              <a:gd name="adj2" fmla="val 109211"/>
            </a:avLst>
          </a:prstGeom>
          <a:gradFill rotWithShape="0">
            <a:gsLst>
              <a:gs pos="0">
                <a:srgbClr val="CC00FF"/>
              </a:gs>
              <a:gs pos="100000">
                <a:srgbClr val="CC00FF">
                  <a:gamma/>
                  <a:tint val="0"/>
                  <a:invGamma/>
                </a:srgb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Line 1034">
            <a:extLst>
              <a:ext uri="{FF2B5EF4-FFF2-40B4-BE49-F238E27FC236}">
                <a16:creationId xmlns:a16="http://schemas.microsoft.com/office/drawing/2014/main" id="{E39A5061-247B-4121-889C-4007E94C2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429000"/>
            <a:ext cx="0" cy="281940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3" name="Text Box 1035">
            <a:extLst>
              <a:ext uri="{FF2B5EF4-FFF2-40B4-BE49-F238E27FC236}">
                <a16:creationId xmlns:a16="http://schemas.microsoft.com/office/drawing/2014/main" id="{51640694-41E9-4635-990F-B70A0321D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124200"/>
            <a:ext cx="534121" cy="307777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Text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4" name="Text Box 1036">
            <a:extLst>
              <a:ext uri="{FF2B5EF4-FFF2-40B4-BE49-F238E27FC236}">
                <a16:creationId xmlns:a16="http://schemas.microsoft.com/office/drawing/2014/main" id="{8FF5306F-648A-45EC-A57D-5CB7BE868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124200"/>
            <a:ext cx="517642" cy="307777"/>
          </a:xfrm>
          <a:prstGeom prst="rect">
            <a:avLst/>
          </a:prstGeom>
          <a:solidFill>
            <a:srgbClr val="FF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solidFill>
                  <a:srgbClr val="FFFFFF"/>
                </a:solidFill>
                <a:latin typeface="Times New Roman" pitchFamily="18" charset="0"/>
              </a:rPr>
              <a:t>Text</a:t>
            </a:r>
            <a:endParaRPr lang="ja-JP" altLang="en-US" sz="16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5" name="Line 1037">
            <a:extLst>
              <a:ext uri="{FF2B5EF4-FFF2-40B4-BE49-F238E27FC236}">
                <a16:creationId xmlns:a16="http://schemas.microsoft.com/office/drawing/2014/main" id="{79F83AC4-74A3-4C05-98E7-4F79BE5BF6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429000"/>
            <a:ext cx="0" cy="2819400"/>
          </a:xfrm>
          <a:prstGeom prst="line">
            <a:avLst/>
          </a:prstGeom>
          <a:noFill/>
          <a:ln w="19050">
            <a:solidFill>
              <a:srgbClr val="FF33CC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Line 1038">
            <a:extLst>
              <a:ext uri="{FF2B5EF4-FFF2-40B4-BE49-F238E27FC236}">
                <a16:creationId xmlns:a16="http://schemas.microsoft.com/office/drawing/2014/main" id="{F21D36B1-7C11-4374-8140-F5002EB8DA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429000"/>
            <a:ext cx="0" cy="2819400"/>
          </a:xfrm>
          <a:prstGeom prst="line">
            <a:avLst/>
          </a:prstGeom>
          <a:noFill/>
          <a:ln w="19050">
            <a:solidFill>
              <a:srgbClr val="9933FF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Text Box 1039">
            <a:extLst>
              <a:ext uri="{FF2B5EF4-FFF2-40B4-BE49-F238E27FC236}">
                <a16:creationId xmlns:a16="http://schemas.microsoft.com/office/drawing/2014/main" id="{E44AF065-1EA2-4CA4-B2CF-C9EB86F84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124200"/>
            <a:ext cx="517642" cy="307777"/>
          </a:xfrm>
          <a:prstGeom prst="rect">
            <a:avLst/>
          </a:prstGeom>
          <a:solidFill>
            <a:srgbClr val="99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solidFill>
                  <a:srgbClr val="FFFFFF"/>
                </a:solidFill>
                <a:latin typeface="Times New Roman" pitchFamily="18" charset="0"/>
              </a:rPr>
              <a:t>Text</a:t>
            </a:r>
            <a:endParaRPr lang="ja-JP" altLang="en-US" sz="16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8" name="スライド番号プレースホルダー 1">
            <a:extLst>
              <a:ext uri="{FF2B5EF4-FFF2-40B4-BE49-F238E27FC236}">
                <a16:creationId xmlns:a16="http://schemas.microsoft.com/office/drawing/2014/main" id="{76F4B3E8-F346-4759-9526-2CB459C2A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4904" y="6309320"/>
            <a:ext cx="2133600" cy="365125"/>
          </a:xfrm>
        </p:spPr>
        <p:txBody>
          <a:bodyPr/>
          <a:lstStyle/>
          <a:p>
            <a:fld id="{D2D8002D-B5B0-4BAC-B1F6-782DDCCE6D9C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A56BDDE-111B-49EB-A9A6-0E8EB5D48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268B7-14CD-4DC6-96F9-806E18D8D124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7844970-F841-43C9-87E9-50F192D9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236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2019-09-10T10:25:42Z</dcterms:created>
  <dcterms:modified xsi:type="dcterms:W3CDTF">2019-09-10T12:41:58Z</dcterms:modified>
</cp:coreProperties>
</file>