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7A87A1-34E3-4393-9B2D-1F31B184DD1B}" v="45" dt="2019-09-10T12:43:32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847A87A1-34E3-4393-9B2D-1F31B184DD1B}"/>
    <pc:docChg chg="undo custSel addSld delSld modSld modMainMaster">
      <pc:chgData name="土方千春" userId="2363c2a7-d906-4e78-b1f8-36e725bb9189" providerId="ADAL" clId="{847A87A1-34E3-4393-9B2D-1F31B184DD1B}" dt="2019-09-10T12:44:25.906" v="72" actId="1036"/>
      <pc:docMkLst>
        <pc:docMk/>
      </pc:docMkLst>
      <pc:sldChg chg="addSp delSp add">
        <pc:chgData name="土方千春" userId="2363c2a7-d906-4e78-b1f8-36e725bb9189" providerId="ADAL" clId="{847A87A1-34E3-4393-9B2D-1F31B184DD1B}" dt="2019-09-10T10:32:25.627" v="3" actId="478"/>
        <pc:sldMkLst>
          <pc:docMk/>
          <pc:sldMk cId="3880851139" sldId="256"/>
        </pc:sldMkLst>
        <pc:spChg chg="del">
          <ac:chgData name="土方千春" userId="2363c2a7-d906-4e78-b1f8-36e725bb9189" providerId="ADAL" clId="{847A87A1-34E3-4393-9B2D-1F31B184DD1B}" dt="2019-09-10T10:31:10.847" v="1"/>
          <ac:spMkLst>
            <pc:docMk/>
            <pc:sldMk cId="3880851139" sldId="256"/>
            <ac:spMk id="2" creationId="{FA1FBB59-F87B-4FA4-85F4-5CA685F42605}"/>
          </ac:spMkLst>
        </pc:spChg>
        <pc:spChg chg="del">
          <ac:chgData name="土方千春" userId="2363c2a7-d906-4e78-b1f8-36e725bb9189" providerId="ADAL" clId="{847A87A1-34E3-4393-9B2D-1F31B184DD1B}" dt="2019-09-10T10:31:10.847" v="1"/>
          <ac:spMkLst>
            <pc:docMk/>
            <pc:sldMk cId="3880851139" sldId="256"/>
            <ac:spMk id="3" creationId="{E4CB2534-5DC7-4289-9EF2-2BF74E0E7C9D}"/>
          </ac:spMkLst>
        </pc:spChg>
        <pc:spChg chg="add">
          <ac:chgData name="土方千春" userId="2363c2a7-d906-4e78-b1f8-36e725bb9189" providerId="ADAL" clId="{847A87A1-34E3-4393-9B2D-1F31B184DD1B}" dt="2019-09-10T10:32:18.583" v="2"/>
          <ac:spMkLst>
            <pc:docMk/>
            <pc:sldMk cId="3880851139" sldId="256"/>
            <ac:spMk id="5" creationId="{FB4300F6-C37D-436B-A816-15A598B38611}"/>
          </ac:spMkLst>
        </pc:spChg>
        <pc:spChg chg="add">
          <ac:chgData name="土方千春" userId="2363c2a7-d906-4e78-b1f8-36e725bb9189" providerId="ADAL" clId="{847A87A1-34E3-4393-9B2D-1F31B184DD1B}" dt="2019-09-10T10:32:18.583" v="2"/>
          <ac:spMkLst>
            <pc:docMk/>
            <pc:sldMk cId="3880851139" sldId="256"/>
            <ac:spMk id="6" creationId="{262E5A21-FF60-48AD-AAB3-67BA511E2C66}"/>
          </ac:spMkLst>
        </pc:spChg>
        <pc:spChg chg="add">
          <ac:chgData name="土方千春" userId="2363c2a7-d906-4e78-b1f8-36e725bb9189" providerId="ADAL" clId="{847A87A1-34E3-4393-9B2D-1F31B184DD1B}" dt="2019-09-10T10:32:18.583" v="2"/>
          <ac:spMkLst>
            <pc:docMk/>
            <pc:sldMk cId="3880851139" sldId="256"/>
            <ac:spMk id="7" creationId="{00900EB3-2203-4729-BB18-6B822FCE9434}"/>
          </ac:spMkLst>
        </pc:spChg>
        <pc:spChg chg="add del">
          <ac:chgData name="土方千春" userId="2363c2a7-d906-4e78-b1f8-36e725bb9189" providerId="ADAL" clId="{847A87A1-34E3-4393-9B2D-1F31B184DD1B}" dt="2019-09-10T10:32:25.627" v="3" actId="478"/>
          <ac:spMkLst>
            <pc:docMk/>
            <pc:sldMk cId="3880851139" sldId="256"/>
            <ac:spMk id="8" creationId="{7347ECC7-485F-4BAD-A625-1B675F58A007}"/>
          </ac:spMkLst>
        </pc:spChg>
        <pc:picChg chg="add">
          <ac:chgData name="土方千春" userId="2363c2a7-d906-4e78-b1f8-36e725bb9189" providerId="ADAL" clId="{847A87A1-34E3-4393-9B2D-1F31B184DD1B}" dt="2019-09-10T10:32:18.583" v="2"/>
          <ac:picMkLst>
            <pc:docMk/>
            <pc:sldMk cId="3880851139" sldId="256"/>
            <ac:picMk id="4" creationId="{E0037DC3-AA0C-4A84-BA08-40ACD57C6F9E}"/>
          </ac:picMkLst>
        </pc:picChg>
      </pc:sldChg>
      <pc:sldChg chg="add">
        <pc:chgData name="土方千春" userId="2363c2a7-d906-4e78-b1f8-36e725bb9189" providerId="ADAL" clId="{847A87A1-34E3-4393-9B2D-1F31B184DD1B}" dt="2019-09-10T10:36:58.239" v="24"/>
        <pc:sldMkLst>
          <pc:docMk/>
          <pc:sldMk cId="458413886" sldId="257"/>
        </pc:sldMkLst>
      </pc:sldChg>
      <pc:sldChg chg="add del">
        <pc:chgData name="土方千春" userId="2363c2a7-d906-4e78-b1f8-36e725bb9189" providerId="ADAL" clId="{847A87A1-34E3-4393-9B2D-1F31B184DD1B}" dt="2019-09-10T10:38:19.708" v="26" actId="2696"/>
        <pc:sldMkLst>
          <pc:docMk/>
          <pc:sldMk cId="2278905338" sldId="258"/>
        </pc:sldMkLst>
      </pc:sldChg>
      <pc:sldMasterChg chg="addSp delSp modSp modSldLayout">
        <pc:chgData name="土方千春" userId="2363c2a7-d906-4e78-b1f8-36e725bb9189" providerId="ADAL" clId="{847A87A1-34E3-4393-9B2D-1F31B184DD1B}" dt="2019-09-10T12:44:25.906" v="72" actId="1036"/>
        <pc:sldMasterMkLst>
          <pc:docMk/>
          <pc:sldMasterMk cId="0" sldId="2147483648"/>
        </pc:sldMasterMkLst>
        <pc:spChg chg="mod ord">
          <ac:chgData name="土方千春" userId="2363c2a7-d906-4e78-b1f8-36e725bb9189" providerId="ADAL" clId="{847A87A1-34E3-4393-9B2D-1F31B184DD1B}" dt="2019-09-10T10:35:06.934" v="13" actId="2711"/>
          <ac:spMkLst>
            <pc:docMk/>
            <pc:sldMasterMk cId="0" sldId="2147483648"/>
            <ac:spMk id="2" creationId="{00000000-0000-0000-0000-000000000000}"/>
          </ac:spMkLst>
        </pc:spChg>
        <pc:spChg chg="mod ord">
          <ac:chgData name="土方千春" userId="2363c2a7-d906-4e78-b1f8-36e725bb9189" providerId="ADAL" clId="{847A87A1-34E3-4393-9B2D-1F31B184DD1B}" dt="2019-09-10T10:35:13.008" v="14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847A87A1-34E3-4393-9B2D-1F31B184DD1B}" dt="2019-09-10T10:41:59.546" v="49" actId="1035"/>
          <ac:spMkLst>
            <pc:docMk/>
            <pc:sldMasterMk cId="0" sldId="2147483648"/>
            <ac:spMk id="4" creationId="{00000000-0000-0000-0000-000000000000}"/>
          </ac:spMkLst>
        </pc:spChg>
        <pc:spChg chg="mod ord">
          <ac:chgData name="土方千春" userId="2363c2a7-d906-4e78-b1f8-36e725bb9189" providerId="ADAL" clId="{847A87A1-34E3-4393-9B2D-1F31B184DD1B}" dt="2019-09-10T10:44:05.415" v="69"/>
          <ac:spMkLst>
            <pc:docMk/>
            <pc:sldMasterMk cId="0" sldId="2147483648"/>
            <ac:spMk id="5" creationId="{00000000-0000-0000-0000-000000000000}"/>
          </ac:spMkLst>
        </pc:spChg>
        <pc:spChg chg="mod ord">
          <ac:chgData name="土方千春" userId="2363c2a7-d906-4e78-b1f8-36e725bb9189" providerId="ADAL" clId="{847A87A1-34E3-4393-9B2D-1F31B184DD1B}" dt="2019-09-10T10:34:57.149" v="12" actId="255"/>
          <ac:spMkLst>
            <pc:docMk/>
            <pc:sldMasterMk cId="0" sldId="2147483648"/>
            <ac:spMk id="6" creationId="{00000000-0000-0000-0000-000000000000}"/>
          </ac:spMkLst>
        </pc:spChg>
        <pc:spChg chg="add del">
          <ac:chgData name="土方千春" userId="2363c2a7-d906-4e78-b1f8-36e725bb9189" providerId="ADAL" clId="{847A87A1-34E3-4393-9B2D-1F31B184DD1B}" dt="2019-09-10T10:33:58.900" v="7" actId="478"/>
          <ac:spMkLst>
            <pc:docMk/>
            <pc:sldMasterMk cId="0" sldId="2147483648"/>
            <ac:spMk id="7" creationId="{E59D5F91-9D23-47C2-B8D8-DD1A364861F3}"/>
          </ac:spMkLst>
        </pc:spChg>
        <pc:spChg chg="add mod">
          <ac:chgData name="土方千春" userId="2363c2a7-d906-4e78-b1f8-36e725bb9189" providerId="ADAL" clId="{847A87A1-34E3-4393-9B2D-1F31B184DD1B}" dt="2019-09-10T10:43:26.131" v="54" actId="207"/>
          <ac:spMkLst>
            <pc:docMk/>
            <pc:sldMasterMk cId="0" sldId="2147483648"/>
            <ac:spMk id="10" creationId="{B36A005D-9029-4745-909A-6F653BA0FF6C}"/>
          </ac:spMkLst>
        </pc:spChg>
        <pc:spChg chg="add">
          <ac:chgData name="土方千春" userId="2363c2a7-d906-4e78-b1f8-36e725bb9189" providerId="ADAL" clId="{847A87A1-34E3-4393-9B2D-1F31B184DD1B}" dt="2019-09-10T10:33:38.892" v="4"/>
          <ac:spMkLst>
            <pc:docMk/>
            <pc:sldMasterMk cId="0" sldId="2147483648"/>
            <ac:spMk id="11" creationId="{9987168B-01E7-4347-A0BC-0E2CFCCFBFAA}"/>
          </ac:spMkLst>
        </pc:spChg>
        <pc:picChg chg="add">
          <ac:chgData name="土方千春" userId="2363c2a7-d906-4e78-b1f8-36e725bb9189" providerId="ADAL" clId="{847A87A1-34E3-4393-9B2D-1F31B184DD1B}" dt="2019-09-10T10:33:38.892" v="4"/>
          <ac:picMkLst>
            <pc:docMk/>
            <pc:sldMasterMk cId="0" sldId="2147483648"/>
            <ac:picMk id="8" creationId="{FADDEAEC-F1F6-4D3D-B269-611189DCA8E2}"/>
          </ac:picMkLst>
        </pc:picChg>
        <pc:picChg chg="add mod">
          <ac:chgData name="土方千春" userId="2363c2a7-d906-4e78-b1f8-36e725bb9189" providerId="ADAL" clId="{847A87A1-34E3-4393-9B2D-1F31B184DD1B}" dt="2019-09-10T10:43:33.708" v="55" actId="167"/>
          <ac:picMkLst>
            <pc:docMk/>
            <pc:sldMasterMk cId="0" sldId="2147483648"/>
            <ac:picMk id="9" creationId="{F5359E0B-998D-4F27-ADCA-40F12F6D5909}"/>
          </ac:picMkLst>
        </pc:picChg>
        <pc:sldLayoutChg chg="modSp">
          <pc:chgData name="土方千春" userId="2363c2a7-d906-4e78-b1f8-36e725bb9189" providerId="ADAL" clId="{847A87A1-34E3-4393-9B2D-1F31B184DD1B}" dt="2019-09-10T12:44:25.906" v="72" actId="1036"/>
          <pc:sldLayoutMkLst>
            <pc:docMk/>
            <pc:sldMasterMk cId="0" sldId="2147483648"/>
            <pc:sldLayoutMk cId="0" sldId="2147483655"/>
          </pc:sldLayoutMkLst>
          <pc:spChg chg="mod">
            <ac:chgData name="土方千春" userId="2363c2a7-d906-4e78-b1f8-36e725bb9189" providerId="ADAL" clId="{847A87A1-34E3-4393-9B2D-1F31B184DD1B}" dt="2019-09-10T12:44:25.906" v="72" actId="103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880E5-E021-4353-A27E-C6C4DE1A6382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4110A-1506-4B11-9D01-1121146F9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9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F2FE-C5EE-4CE4-91C7-5F639C088AC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7604-815D-4485-B7C3-2C25AA462624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2C1DF-7335-402E-9178-8BB70D17D0F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C69EA-03C0-4DB2-90D5-80405BA08E6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1B69-BA7A-4B3C-A1AA-E41A027BE5E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539E9-635C-4CAB-8A83-F0C3C9A305CC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8E74-E5A1-48D6-AC3E-BED2DBA7CE8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B86A-B36B-41CE-BCC6-E581CF8018F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0" y="6592267"/>
            <a:ext cx="2133600" cy="365125"/>
          </a:xfrm>
        </p:spPr>
        <p:txBody>
          <a:bodyPr/>
          <a:lstStyle/>
          <a:p>
            <a:fld id="{A7211A76-1200-4F23-AEB0-539B1BBC9DE8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B173-5053-4A7E-8148-9ECE4D47B9C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7E38-EE37-4AEA-B613-1AB85EF219E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>
            <a:extLst>
              <a:ext uri="{FF2B5EF4-FFF2-40B4-BE49-F238E27FC236}">
                <a16:creationId xmlns:a16="http://schemas.microsoft.com/office/drawing/2014/main" id="{F5359E0B-998D-4F27-ADCA-40F12F6D59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525" y="3933825"/>
            <a:ext cx="752475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11">
            <a:extLst>
              <a:ext uri="{FF2B5EF4-FFF2-40B4-BE49-F238E27FC236}">
                <a16:creationId xmlns:a16="http://schemas.microsoft.com/office/drawing/2014/main" id="{B36A005D-9029-4745-909A-6F653BA0FF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5472"/>
            <a:ext cx="9144000" cy="19991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0" y="6597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BB1DFD6-D056-4277-B6FD-80685F3A81D8}" type="datetime1">
              <a:rPr lang="ja-JP" altLang="en-US" smtClean="0"/>
              <a:t>2019/9/10</a:t>
            </a:fld>
            <a:endParaRPr lang="ja-JP" altLang="en-US"/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FADDEAEC-F1F6-4D3D-B269-611189DCA8E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525" y="1162050"/>
            <a:ext cx="752475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3">
            <a:extLst>
              <a:ext uri="{FF2B5EF4-FFF2-40B4-BE49-F238E27FC236}">
                <a16:creationId xmlns:a16="http://schemas.microsoft.com/office/drawing/2014/main" id="{9987168B-01E7-4347-A0BC-0E2CFCCFBF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" y="0"/>
            <a:ext cx="152400" cy="6858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-2738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C00000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248400" y="6597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0037DC3-AA0C-4A84-BA08-40ACD57C6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90850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FB4300F6-C37D-436B-A816-15A598B38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581400"/>
            <a:ext cx="38750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800" b="1" i="1">
                <a:solidFill>
                  <a:srgbClr val="CC0000"/>
                </a:solidFill>
                <a:latin typeface="Times New Roman" pitchFamily="18" charset="0"/>
              </a:rPr>
              <a:t>Catchphrase or Headline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62E5A21-FF60-48AD-AAB3-67BA511E2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590800"/>
            <a:ext cx="152400" cy="36576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00900EB3-2203-4729-BB18-6B822FCE9434}"/>
              </a:ext>
            </a:extLst>
          </p:cNvPr>
          <p:cNvSpPr txBox="1">
            <a:spLocks noChangeArrowheads="1"/>
          </p:cNvSpPr>
          <p:nvPr/>
        </p:nvSpPr>
        <p:spPr bwMode="auto">
          <a:xfrm rot="21595711">
            <a:off x="3581400" y="1905000"/>
            <a:ext cx="28241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800" b="1" dirty="0">
                <a:solidFill>
                  <a:srgbClr val="FF9999"/>
                </a:solidFill>
                <a:latin typeface="Times New Roman" pitchFamily="18" charset="0"/>
              </a:rPr>
              <a:t>Creativity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7D4AFEB-4330-4F3E-989B-009960DFB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3E53-C434-4AA6-BDBD-F9191E403CC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A779FE-F50A-4A3F-A3DE-680370423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9B5626B-1F22-43E3-A59A-EFED5294C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85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325504E-3BDD-4E48-AC91-B46A5BFC7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B45DBEC-4EA0-4BF1-A970-D92227A1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DB78-A914-4CA1-9463-625EEDA9EB0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923728B-3249-4E2F-95E5-6A0B5406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8413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2019-09-10T10:30:48Z</dcterms:created>
  <dcterms:modified xsi:type="dcterms:W3CDTF">2019-09-10T12:44:34Z</dcterms:modified>
</cp:coreProperties>
</file>