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1AEA0-37BD-4BA8-B9F0-DB7B0A6976C5}" v="14" dt="2019-09-10T12:45:01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EB81AEA0-37BD-4BA8-B9F0-DB7B0A6976C5}"/>
    <pc:docChg chg="addSld modSld modMainMaster">
      <pc:chgData name="土方千春" userId="2363c2a7-d906-4e78-b1f8-36e725bb9189" providerId="ADAL" clId="{EB81AEA0-37BD-4BA8-B9F0-DB7B0A6976C5}" dt="2019-09-10T10:51:01.663" v="27" actId="2711"/>
      <pc:docMkLst>
        <pc:docMk/>
      </pc:docMkLst>
      <pc:sldChg chg="addSp delSp add">
        <pc:chgData name="土方千春" userId="2363c2a7-d906-4e78-b1f8-36e725bb9189" providerId="ADAL" clId="{EB81AEA0-37BD-4BA8-B9F0-DB7B0A6976C5}" dt="2019-09-10T10:48:11.944" v="2"/>
        <pc:sldMkLst>
          <pc:docMk/>
          <pc:sldMk cId="2129163605" sldId="256"/>
        </pc:sldMkLst>
        <pc:spChg chg="del">
          <ac:chgData name="土方千春" userId="2363c2a7-d906-4e78-b1f8-36e725bb9189" providerId="ADAL" clId="{EB81AEA0-37BD-4BA8-B9F0-DB7B0A6976C5}" dt="2019-09-10T10:47:45.310" v="1"/>
          <ac:spMkLst>
            <pc:docMk/>
            <pc:sldMk cId="2129163605" sldId="256"/>
            <ac:spMk id="2" creationId="{A48A276E-7F2C-45A7-B54B-91DD1300E85D}"/>
          </ac:spMkLst>
        </pc:spChg>
        <pc:spChg chg="del">
          <ac:chgData name="土方千春" userId="2363c2a7-d906-4e78-b1f8-36e725bb9189" providerId="ADAL" clId="{EB81AEA0-37BD-4BA8-B9F0-DB7B0A6976C5}" dt="2019-09-10T10:47:45.310" v="1"/>
          <ac:spMkLst>
            <pc:docMk/>
            <pc:sldMk cId="2129163605" sldId="256"/>
            <ac:spMk id="3" creationId="{42C1E854-5369-4F7A-85A9-DDB65D0E3D52}"/>
          </ac:spMkLst>
        </pc:spChg>
        <pc:spChg chg="add">
          <ac:chgData name="土方千春" userId="2363c2a7-d906-4e78-b1f8-36e725bb9189" providerId="ADAL" clId="{EB81AEA0-37BD-4BA8-B9F0-DB7B0A6976C5}" dt="2019-09-10T10:48:11.944" v="2"/>
          <ac:spMkLst>
            <pc:docMk/>
            <pc:sldMk cId="2129163605" sldId="256"/>
            <ac:spMk id="4" creationId="{24E5BD49-D4A5-499C-A7E7-E4049C27CA8D}"/>
          </ac:spMkLst>
        </pc:spChg>
        <pc:spChg chg="add">
          <ac:chgData name="土方千春" userId="2363c2a7-d906-4e78-b1f8-36e725bb9189" providerId="ADAL" clId="{EB81AEA0-37BD-4BA8-B9F0-DB7B0A6976C5}" dt="2019-09-10T10:48:11.944" v="2"/>
          <ac:spMkLst>
            <pc:docMk/>
            <pc:sldMk cId="2129163605" sldId="256"/>
            <ac:spMk id="5" creationId="{7CF5A06E-378E-4AE8-9A60-CFF0E1B9365C}"/>
          </ac:spMkLst>
        </pc:spChg>
        <pc:spChg chg="add">
          <ac:chgData name="土方千春" userId="2363c2a7-d906-4e78-b1f8-36e725bb9189" providerId="ADAL" clId="{EB81AEA0-37BD-4BA8-B9F0-DB7B0A6976C5}" dt="2019-09-10T10:48:11.944" v="2"/>
          <ac:spMkLst>
            <pc:docMk/>
            <pc:sldMk cId="2129163605" sldId="256"/>
            <ac:spMk id="6" creationId="{F0A5EB79-EFD0-42C3-89AF-A7598F252319}"/>
          </ac:spMkLst>
        </pc:spChg>
        <pc:spChg chg="add">
          <ac:chgData name="土方千春" userId="2363c2a7-d906-4e78-b1f8-36e725bb9189" providerId="ADAL" clId="{EB81AEA0-37BD-4BA8-B9F0-DB7B0A6976C5}" dt="2019-09-10T10:48:11.944" v="2"/>
          <ac:spMkLst>
            <pc:docMk/>
            <pc:sldMk cId="2129163605" sldId="256"/>
            <ac:spMk id="7" creationId="{386E09BC-E86C-44B2-87C4-6310D10EB287}"/>
          </ac:spMkLst>
        </pc:spChg>
      </pc:sldChg>
      <pc:sldMasterChg chg="addSp delSp modSp">
        <pc:chgData name="土方千春" userId="2363c2a7-d906-4e78-b1f8-36e725bb9189" providerId="ADAL" clId="{EB81AEA0-37BD-4BA8-B9F0-DB7B0A6976C5}" dt="2019-09-10T10:51:01.663" v="27" actId="2711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EB81AEA0-37BD-4BA8-B9F0-DB7B0A6976C5}" dt="2019-09-10T10:50:53.773" v="26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EB81AEA0-37BD-4BA8-B9F0-DB7B0A6976C5}" dt="2019-09-10T10:51:01.663" v="27" actId="2711"/>
          <ac:spMkLst>
            <pc:docMk/>
            <pc:sldMasterMk cId="0" sldId="2147483648"/>
            <ac:spMk id="3" creationId="{00000000-0000-0000-0000-000000000000}"/>
          </ac:spMkLst>
        </pc:spChg>
        <pc:spChg chg="mod ord">
          <ac:chgData name="土方千春" userId="2363c2a7-d906-4e78-b1f8-36e725bb9189" providerId="ADAL" clId="{EB81AEA0-37BD-4BA8-B9F0-DB7B0A6976C5}" dt="2019-09-10T10:49:43.457" v="16" actId="1037"/>
          <ac:spMkLst>
            <pc:docMk/>
            <pc:sldMasterMk cId="0" sldId="2147483648"/>
            <ac:spMk id="4" creationId="{00000000-0000-0000-0000-000000000000}"/>
          </ac:spMkLst>
        </pc:spChg>
        <pc:spChg chg="mod ord">
          <ac:chgData name="土方千春" userId="2363c2a7-d906-4e78-b1f8-36e725bb9189" providerId="ADAL" clId="{EB81AEA0-37BD-4BA8-B9F0-DB7B0A6976C5}" dt="2019-09-10T10:50:37.587" v="25" actId="14100"/>
          <ac:spMkLst>
            <pc:docMk/>
            <pc:sldMasterMk cId="0" sldId="2147483648"/>
            <ac:spMk id="5" creationId="{00000000-0000-0000-0000-000000000000}"/>
          </ac:spMkLst>
        </pc:spChg>
        <pc:spChg chg="mod ord">
          <ac:chgData name="土方千春" userId="2363c2a7-d906-4e78-b1f8-36e725bb9189" providerId="ADAL" clId="{EB81AEA0-37BD-4BA8-B9F0-DB7B0A6976C5}" dt="2019-09-10T10:50:31.183" v="24" actId="1038"/>
          <ac:spMkLst>
            <pc:docMk/>
            <pc:sldMasterMk cId="0" sldId="2147483648"/>
            <ac:spMk id="6" creationId="{00000000-0000-0000-0000-000000000000}"/>
          </ac:spMkLst>
        </pc:spChg>
        <pc:spChg chg="add">
          <ac:chgData name="土方千春" userId="2363c2a7-d906-4e78-b1f8-36e725bb9189" providerId="ADAL" clId="{EB81AEA0-37BD-4BA8-B9F0-DB7B0A6976C5}" dt="2019-09-10T10:49:00.699" v="3"/>
          <ac:spMkLst>
            <pc:docMk/>
            <pc:sldMasterMk cId="0" sldId="2147483648"/>
            <ac:spMk id="7" creationId="{89B45536-1FDD-4FD8-A871-02E5190FF583}"/>
          </ac:spMkLst>
        </pc:spChg>
        <pc:spChg chg="add">
          <ac:chgData name="土方千春" userId="2363c2a7-d906-4e78-b1f8-36e725bb9189" providerId="ADAL" clId="{EB81AEA0-37BD-4BA8-B9F0-DB7B0A6976C5}" dt="2019-09-10T10:49:00.699" v="3"/>
          <ac:spMkLst>
            <pc:docMk/>
            <pc:sldMasterMk cId="0" sldId="2147483648"/>
            <ac:spMk id="8" creationId="{E9920F59-5125-44B3-BC3E-54DBD1BCE91D}"/>
          </ac:spMkLst>
        </pc:spChg>
        <pc:spChg chg="add">
          <ac:chgData name="土方千春" userId="2363c2a7-d906-4e78-b1f8-36e725bb9189" providerId="ADAL" clId="{EB81AEA0-37BD-4BA8-B9F0-DB7B0A6976C5}" dt="2019-09-10T10:49:00.699" v="3"/>
          <ac:spMkLst>
            <pc:docMk/>
            <pc:sldMasterMk cId="0" sldId="2147483648"/>
            <ac:spMk id="9" creationId="{CE635F56-5FFC-4510-9F58-546339EE90FB}"/>
          </ac:spMkLst>
        </pc:spChg>
        <pc:spChg chg="add">
          <ac:chgData name="土方千春" userId="2363c2a7-d906-4e78-b1f8-36e725bb9189" providerId="ADAL" clId="{EB81AEA0-37BD-4BA8-B9F0-DB7B0A6976C5}" dt="2019-09-10T10:49:00.699" v="3"/>
          <ac:spMkLst>
            <pc:docMk/>
            <pc:sldMasterMk cId="0" sldId="2147483648"/>
            <ac:spMk id="10" creationId="{3293F177-5FC7-41E8-974B-B2B1015C5B41}"/>
          </ac:spMkLst>
        </pc:spChg>
        <pc:spChg chg="add">
          <ac:chgData name="土方千春" userId="2363c2a7-d906-4e78-b1f8-36e725bb9189" providerId="ADAL" clId="{EB81AEA0-37BD-4BA8-B9F0-DB7B0A6976C5}" dt="2019-09-10T10:49:00.699" v="3"/>
          <ac:spMkLst>
            <pc:docMk/>
            <pc:sldMasterMk cId="0" sldId="2147483648"/>
            <ac:spMk id="11" creationId="{2262F12E-72A5-4665-9D6D-6340AFE6856C}"/>
          </ac:spMkLst>
        </pc:spChg>
        <pc:spChg chg="add del">
          <ac:chgData name="土方千春" userId="2363c2a7-d906-4e78-b1f8-36e725bb9189" providerId="ADAL" clId="{EB81AEA0-37BD-4BA8-B9F0-DB7B0A6976C5}" dt="2019-09-10T10:49:10.551" v="4" actId="478"/>
          <ac:spMkLst>
            <pc:docMk/>
            <pc:sldMasterMk cId="0" sldId="2147483648"/>
            <ac:spMk id="12" creationId="{CEFF47AB-F2E7-4A5F-B6F0-83B6DEA4FE6D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B491D-6ECF-499B-8E1B-4DFA6216B27E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10957-A483-4BB3-826B-30109F6AC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20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2CF0-A84D-4661-AD1E-A30DB489C93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0BCC-1CC2-4CA4-A1EF-B60F6D268FC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A140-ABBD-4DA7-976C-538B2DF004F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6177-8DBB-4D92-A123-0C2888E741B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EA3E0-F81B-487B-AE84-C3D116F7F51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3DB-7007-4E74-B8B5-69392B373D3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7326B-CDF4-49B4-9933-03EB99F7330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C40-1437-46BF-B28C-8634CC63656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A4A8-A928-422B-8A49-832EABDC063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E0F3-77E5-41F2-9097-C319FA6C6CB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C1EE-D247-4159-BD3E-94919AA3B45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9B45536-1FDD-4FD8-A871-02E5190FF5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gradFill rotWithShape="0">
            <a:gsLst>
              <a:gs pos="0">
                <a:srgbClr val="D60093"/>
              </a:gs>
              <a:gs pos="50000">
                <a:srgbClr val="D60093">
                  <a:gamma/>
                  <a:tint val="0"/>
                  <a:invGamma/>
                </a:srgbClr>
              </a:gs>
              <a:gs pos="100000">
                <a:srgbClr val="D6009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AutoShape 9">
            <a:extLst>
              <a:ext uri="{FF2B5EF4-FFF2-40B4-BE49-F238E27FC236}">
                <a16:creationId xmlns:a16="http://schemas.microsoft.com/office/drawing/2014/main" id="{E9920F59-5125-44B3-BC3E-54DBD1BCE9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533400" cy="83820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D60093"/>
              </a:gs>
              <a:gs pos="100000">
                <a:srgbClr val="D60093">
                  <a:gamma/>
                  <a:tint val="15294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CE635F56-5FFC-4510-9F58-546339EE90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" y="990600"/>
            <a:ext cx="76200" cy="5638800"/>
          </a:xfrm>
          <a:prstGeom prst="rect">
            <a:avLst/>
          </a:prstGeom>
          <a:solidFill>
            <a:srgbClr val="D600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3293F177-5FC7-41E8-974B-B2B1015C5B4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152400"/>
            <a:ext cx="8458200" cy="0"/>
          </a:xfrm>
          <a:prstGeom prst="line">
            <a:avLst/>
          </a:prstGeom>
          <a:noFill/>
          <a:ln w="57150" cmpd="thickThin">
            <a:solidFill>
              <a:srgbClr val="D6009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2262F12E-72A5-4665-9D6D-6340AFE6856C}"/>
              </a:ext>
            </a:extLst>
          </p:cNvPr>
          <p:cNvSpPr>
            <a:spLocks/>
          </p:cNvSpPr>
          <p:nvPr userDrawn="1"/>
        </p:nvSpPr>
        <p:spPr bwMode="auto">
          <a:xfrm>
            <a:off x="161925" y="133350"/>
            <a:ext cx="600075" cy="871538"/>
          </a:xfrm>
          <a:custGeom>
            <a:avLst/>
            <a:gdLst>
              <a:gd name="T0" fmla="*/ 0 w 378"/>
              <a:gd name="T1" fmla="*/ 549 h 549"/>
              <a:gd name="T2" fmla="*/ 282 w 378"/>
              <a:gd name="T3" fmla="*/ 549 h 549"/>
              <a:gd name="T4" fmla="*/ 378 w 378"/>
              <a:gd name="T5" fmla="*/ 156 h 549"/>
              <a:gd name="T6" fmla="*/ 336 w 378"/>
              <a:gd name="T7" fmla="*/ 0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8" h="549">
                <a:moveTo>
                  <a:pt x="0" y="549"/>
                </a:moveTo>
                <a:lnTo>
                  <a:pt x="282" y="549"/>
                </a:lnTo>
                <a:lnTo>
                  <a:pt x="378" y="156"/>
                </a:lnTo>
                <a:lnTo>
                  <a:pt x="336" y="0"/>
                </a:lnTo>
              </a:path>
            </a:pathLst>
          </a:custGeom>
          <a:noFill/>
          <a:ln w="28575" cmpd="sng">
            <a:solidFill>
              <a:srgbClr val="D6009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-36512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2742C0E-9A2B-426C-86A8-6D7245EDE203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3680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CC0099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74904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:a16="http://schemas.microsoft.com/office/drawing/2014/main" id="{24E5BD49-D4A5-499C-A7E7-E4049C27C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1981200"/>
            <a:ext cx="4165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6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8000" b="1" dirty="0">
                <a:solidFill>
                  <a:srgbClr val="CCCCFF"/>
                </a:solidFill>
                <a:latin typeface="Times New Roman" pitchFamily="18" charset="0"/>
              </a:rPr>
              <a:t>Business </a:t>
            </a:r>
          </a:p>
          <a:p>
            <a:pPr fontAlgn="base">
              <a:lnSpc>
                <a:spcPct val="6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8000" b="1" dirty="0">
                <a:solidFill>
                  <a:srgbClr val="CCCCFF"/>
                </a:solidFill>
                <a:latin typeface="Times New Roman" pitchFamily="18" charset="0"/>
              </a:rPr>
              <a:t>Forecast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CF5A06E-378E-4AE8-9A60-CFF0E1B93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75" y="3670300"/>
            <a:ext cx="14446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Times New Roman" pitchFamily="18" charset="0"/>
              </a:rPr>
              <a:t>■CONTENTS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Times New Roman" pitchFamily="18" charset="0"/>
              </a:rPr>
              <a:t>■CONTENTS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Times New Roman" pitchFamily="18" charset="0"/>
              </a:rPr>
              <a:t>■CONTENTS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Times New Roman" pitchFamily="18" charset="0"/>
              </a:rPr>
              <a:t>■CONTENTS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F0A5EB79-EFD0-42C3-89AF-A7598F252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524000"/>
            <a:ext cx="1120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>
                <a:solidFill>
                  <a:srgbClr val="000000"/>
                </a:solidFill>
                <a:latin typeface="Times New Roman" pitchFamily="18" charset="0"/>
              </a:rPr>
              <a:t>SUB TITLE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386E09BC-E86C-44B2-87C4-6310D10EB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733800"/>
            <a:ext cx="730250" cy="304800"/>
          </a:xfrm>
          <a:prstGeom prst="rect">
            <a:avLst/>
          </a:prstGeom>
          <a:solidFill>
            <a:srgbClr val="D600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>
                <a:solidFill>
                  <a:srgbClr val="FFFFFF"/>
                </a:solidFill>
                <a:latin typeface="Times New Roman" pitchFamily="18" charset="0"/>
              </a:rPr>
              <a:t>TITLE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C109492-524A-4058-AF78-44E4E0426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8E45-F347-4854-9381-97519E60ECC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BAE7465-41F7-431C-B0F4-FB0ED4816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2580EE81-009D-4EA7-AC37-1DEF54C2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163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メイリオ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2019-09-10T10:47:25Z</dcterms:created>
  <dcterms:modified xsi:type="dcterms:W3CDTF">2019-09-10T12:45:05Z</dcterms:modified>
</cp:coreProperties>
</file>