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70B1F-F15F-434C-B136-0E56D5EED59C}" v="50" dt="2019-09-10T12:48:32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31B70B1F-F15F-434C-B136-0E56D5EED59C}"/>
    <pc:docChg chg="undo custSel addSld modSld modMainMaster">
      <pc:chgData name="土方千春" userId="2363c2a7-d906-4e78-b1f8-36e725bb9189" providerId="ADAL" clId="{31B70B1F-F15F-434C-B136-0E56D5EED59C}" dt="2019-09-10T12:48:45.929" v="71" actId="1037"/>
      <pc:docMkLst>
        <pc:docMk/>
      </pc:docMkLst>
      <pc:sldChg chg="addSp delSp modSp add">
        <pc:chgData name="土方千春" userId="2363c2a7-d906-4e78-b1f8-36e725bb9189" providerId="ADAL" clId="{31B70B1F-F15F-434C-B136-0E56D5EED59C}" dt="2019-09-10T12:48:45.929" v="71" actId="1037"/>
        <pc:sldMkLst>
          <pc:docMk/>
          <pc:sldMk cId="2741729709" sldId="256"/>
        </pc:sldMkLst>
        <pc:spChg chg="del">
          <ac:chgData name="土方千春" userId="2363c2a7-d906-4e78-b1f8-36e725bb9189" providerId="ADAL" clId="{31B70B1F-F15F-434C-B136-0E56D5EED59C}" dt="2019-09-10T12:47:43.324" v="68" actId="478"/>
          <ac:spMkLst>
            <pc:docMk/>
            <pc:sldMk cId="2741729709" sldId="256"/>
            <ac:spMk id="2" creationId="{3566F289-C217-465E-9470-D8CA47C5AE7F}"/>
          </ac:spMkLst>
        </pc:spChg>
        <pc:spChg chg="del">
          <ac:chgData name="土方千春" userId="2363c2a7-d906-4e78-b1f8-36e725bb9189" providerId="ADAL" clId="{31B70B1F-F15F-434C-B136-0E56D5EED59C}" dt="2019-09-10T10:52:22.443" v="1"/>
          <ac:spMkLst>
            <pc:docMk/>
            <pc:sldMk cId="2741729709" sldId="256"/>
            <ac:spMk id="2" creationId="{E2673FB9-CC76-43EE-871B-C87ED0F72EF4}"/>
          </ac:spMkLst>
        </pc:spChg>
        <pc:spChg chg="add del mod">
          <ac:chgData name="土方千春" userId="2363c2a7-d906-4e78-b1f8-36e725bb9189" providerId="ADAL" clId="{31B70B1F-F15F-434C-B136-0E56D5EED59C}" dt="2019-09-10T12:47:40.550" v="67" actId="478"/>
          <ac:spMkLst>
            <pc:docMk/>
            <pc:sldMk cId="2741729709" sldId="256"/>
            <ac:spMk id="3" creationId="{1B7F1BE3-F5EE-4336-96DC-35667F629A62}"/>
          </ac:spMkLst>
        </pc:spChg>
        <pc:spChg chg="del">
          <ac:chgData name="土方千春" userId="2363c2a7-d906-4e78-b1f8-36e725bb9189" providerId="ADAL" clId="{31B70B1F-F15F-434C-B136-0E56D5EED59C}" dt="2019-09-10T10:52:22.443" v="1"/>
          <ac:spMkLst>
            <pc:docMk/>
            <pc:sldMk cId="2741729709" sldId="256"/>
            <ac:spMk id="3" creationId="{45F74535-60B1-4C75-8F63-3DCC9C853887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4" creationId="{724897C0-A36E-44BA-ADBF-C8AA6D11D9A9}"/>
          </ac:spMkLst>
        </pc:spChg>
        <pc:spChg chg="add mod">
          <ac:chgData name="土方千春" userId="2363c2a7-d906-4e78-b1f8-36e725bb9189" providerId="ADAL" clId="{31B70B1F-F15F-434C-B136-0E56D5EED59C}" dt="2019-09-10T10:59:31.709" v="38" actId="113"/>
          <ac:spMkLst>
            <pc:docMk/>
            <pc:sldMk cId="2741729709" sldId="256"/>
            <ac:spMk id="8" creationId="{47112741-41F3-4033-81E3-38EAB8ED77E4}"/>
          </ac:spMkLst>
        </pc:spChg>
        <pc:spChg chg="add mod">
          <ac:chgData name="土方千春" userId="2363c2a7-d906-4e78-b1f8-36e725bb9189" providerId="ADAL" clId="{31B70B1F-F15F-434C-B136-0E56D5EED59C}" dt="2019-09-10T10:53:19.204" v="3" actId="2711"/>
          <ac:spMkLst>
            <pc:docMk/>
            <pc:sldMk cId="2741729709" sldId="256"/>
            <ac:spMk id="9" creationId="{DE2C13CA-8CFD-4961-9DB0-F3A42C1A11FD}"/>
          </ac:spMkLst>
        </pc:spChg>
        <pc:spChg chg="add mod">
          <ac:chgData name="土方千春" userId="2363c2a7-d906-4e78-b1f8-36e725bb9189" providerId="ADAL" clId="{31B70B1F-F15F-434C-B136-0E56D5EED59C}" dt="2019-09-10T10:59:40.739" v="40" actId="113"/>
          <ac:spMkLst>
            <pc:docMk/>
            <pc:sldMk cId="2741729709" sldId="256"/>
            <ac:spMk id="10" creationId="{979AFB3E-9BFC-4105-B969-380C9E51524E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11" creationId="{89EE54B2-DA88-4410-87D1-E22D07F5AB0A}"/>
          </ac:spMkLst>
        </pc:spChg>
        <pc:spChg chg="add mod">
          <ac:chgData name="土方千春" userId="2363c2a7-d906-4e78-b1f8-36e725bb9189" providerId="ADAL" clId="{31B70B1F-F15F-434C-B136-0E56D5EED59C}" dt="2019-09-10T10:53:46.738" v="8" actId="1037"/>
          <ac:spMkLst>
            <pc:docMk/>
            <pc:sldMk cId="2741729709" sldId="256"/>
            <ac:spMk id="12" creationId="{9334026D-66CF-4F9F-B4FD-A26C947DEC82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14" creationId="{C6FC2207-DAE8-4A5D-ADA7-AA57319F5589}"/>
          </ac:spMkLst>
        </pc:spChg>
        <pc:spChg chg="add">
          <ac:chgData name="土方千春" userId="2363c2a7-d906-4e78-b1f8-36e725bb9189" providerId="ADAL" clId="{31B70B1F-F15F-434C-B136-0E56D5EED59C}" dt="2019-09-10T10:53:08.335" v="2"/>
          <ac:spMkLst>
            <pc:docMk/>
            <pc:sldMk cId="2741729709" sldId="256"/>
            <ac:spMk id="15" creationId="{E6222B5F-B012-4261-8834-77AC1DED9102}"/>
          </ac:spMkLst>
        </pc:spChg>
        <pc:spChg chg="del">
          <ac:chgData name="土方千春" userId="2363c2a7-d906-4e78-b1f8-36e725bb9189" providerId="ADAL" clId="{31B70B1F-F15F-434C-B136-0E56D5EED59C}" dt="2019-09-10T12:47:23.153" v="63"/>
          <ac:spMkLst>
            <pc:docMk/>
            <pc:sldMk cId="2741729709" sldId="256"/>
            <ac:spMk id="16" creationId="{97256956-F153-4960-97BA-2805870A1241}"/>
          </ac:spMkLst>
        </pc:spChg>
        <pc:spChg chg="mod">
          <ac:chgData name="土方千春" userId="2363c2a7-d906-4e78-b1f8-36e725bb9189" providerId="ADAL" clId="{31B70B1F-F15F-434C-B136-0E56D5EED59C}" dt="2019-09-10T12:48:45.929" v="71" actId="1037"/>
          <ac:spMkLst>
            <pc:docMk/>
            <pc:sldMk cId="2741729709" sldId="256"/>
            <ac:spMk id="18" creationId="{104A52E4-28C2-4EBD-B6CD-12F241992663}"/>
          </ac:spMkLst>
        </pc:spChg>
        <pc:grpChg chg="add">
          <ac:chgData name="土方千春" userId="2363c2a7-d906-4e78-b1f8-36e725bb9189" providerId="ADAL" clId="{31B70B1F-F15F-434C-B136-0E56D5EED59C}" dt="2019-09-10T10:53:08.335" v="2"/>
          <ac:grpSpMkLst>
            <pc:docMk/>
            <pc:sldMk cId="2741729709" sldId="256"/>
            <ac:grpSpMk id="5" creationId="{2C6680E3-5619-4B6E-B892-776A566EE8E8}"/>
          </ac:grpSpMkLst>
        </pc:grpChg>
        <pc:picChg chg="add del">
          <ac:chgData name="土方千春" userId="2363c2a7-d906-4e78-b1f8-36e725bb9189" providerId="ADAL" clId="{31B70B1F-F15F-434C-B136-0E56D5EED59C}" dt="2019-09-10T12:47:24.247" v="65" actId="478"/>
          <ac:picMkLst>
            <pc:docMk/>
            <pc:sldMk cId="2741729709" sldId="256"/>
            <ac:picMk id="13" creationId="{006A32EC-D8E4-4DDE-960B-84995C5EF182}"/>
          </ac:picMkLst>
        </pc:picChg>
      </pc:sldChg>
      <pc:sldChg chg="add">
        <pc:chgData name="土方千春" userId="2363c2a7-d906-4e78-b1f8-36e725bb9189" providerId="ADAL" clId="{31B70B1F-F15F-434C-B136-0E56D5EED59C}" dt="2019-09-10T11:00:02.554" v="41"/>
        <pc:sldMkLst>
          <pc:docMk/>
          <pc:sldMk cId="539235606" sldId="257"/>
        </pc:sldMkLst>
      </pc:sldChg>
      <pc:sldMasterChg chg="addSp modSp modSldLayout">
        <pc:chgData name="土方千春" userId="2363c2a7-d906-4e78-b1f8-36e725bb9189" providerId="ADAL" clId="{31B70B1F-F15F-434C-B136-0E56D5EED59C}" dt="2019-09-10T12:46:14.142" v="60" actId="207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31B70B1F-F15F-434C-B136-0E56D5EED59C}" dt="2019-09-10T10:58:42.845" v="35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0:58:55.134" v="36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2:45:55.981" v="55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2:46:14.142" v="60" actId="207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31B70B1F-F15F-434C-B136-0E56D5EED59C}" dt="2019-09-10T11:02:58.261" v="43" actId="113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土方千春" userId="2363c2a7-d906-4e78-b1f8-36e725bb9189" providerId="ADAL" clId="{31B70B1F-F15F-434C-B136-0E56D5EED59C}" dt="2019-09-10T10:56:15.994" v="12" actId="167"/>
          <ac:spMkLst>
            <pc:docMk/>
            <pc:sldMasterMk cId="0" sldId="2147483648"/>
            <ac:spMk id="7" creationId="{E8263093-80DF-4AEE-BF7F-2502A53E524F}"/>
          </ac:spMkLst>
        </pc:spChg>
        <pc:spChg chg="add mod">
          <ac:chgData name="土方千春" userId="2363c2a7-d906-4e78-b1f8-36e725bb9189" providerId="ADAL" clId="{31B70B1F-F15F-434C-B136-0E56D5EED59C}" dt="2019-09-10T10:56:15.994" v="12" actId="167"/>
          <ac:spMkLst>
            <pc:docMk/>
            <pc:sldMasterMk cId="0" sldId="2147483648"/>
            <ac:spMk id="8" creationId="{118EC99C-700B-420A-82D1-1BFA42BED75A}"/>
          </ac:spMkLst>
        </pc:spChg>
        <pc:grpChg chg="add mod">
          <ac:chgData name="土方千春" userId="2363c2a7-d906-4e78-b1f8-36e725bb9189" providerId="ADAL" clId="{31B70B1F-F15F-434C-B136-0E56D5EED59C}" dt="2019-09-10T10:56:15.994" v="12" actId="167"/>
          <ac:grpSpMkLst>
            <pc:docMk/>
            <pc:sldMasterMk cId="0" sldId="2147483648"/>
            <ac:grpSpMk id="9" creationId="{FF1BAAAD-BB0D-412F-AADE-3E849BF3AEB5}"/>
          </ac:grpSpMkLst>
        </pc:grpChg>
        <pc:picChg chg="add mod">
          <ac:chgData name="土方千春" userId="2363c2a7-d906-4e78-b1f8-36e725bb9189" providerId="ADAL" clId="{31B70B1F-F15F-434C-B136-0E56D5EED59C}" dt="2019-09-10T12:46:01.725" v="57" actId="1076"/>
          <ac:picMkLst>
            <pc:docMk/>
            <pc:sldMasterMk cId="0" sldId="2147483648"/>
            <ac:picMk id="12" creationId="{BC8ADF9C-F863-4172-BCD5-E0B599B68EDC}"/>
          </ac:picMkLst>
        </pc:picChg>
        <pc:sldLayoutChg chg="modSp">
          <pc:chgData name="土方千春" userId="2363c2a7-d906-4e78-b1f8-36e725bb9189" providerId="ADAL" clId="{31B70B1F-F15F-434C-B136-0E56D5EED59C}" dt="2019-09-10T11:06:17.129" v="54" actId="1037"/>
          <pc:sldLayoutMkLst>
            <pc:docMk/>
            <pc:sldMasterMk cId="0" sldId="2147483648"/>
            <pc:sldLayoutMk cId="0" sldId="2147483649"/>
          </pc:sldLayoutMkLst>
          <pc:spChg chg="mod">
            <ac:chgData name="土方千春" userId="2363c2a7-d906-4e78-b1f8-36e725bb9189" providerId="ADAL" clId="{31B70B1F-F15F-434C-B136-0E56D5EED59C}" dt="2019-09-10T11:06:13.465" v="50" actId="1410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土方千春" userId="2363c2a7-d906-4e78-b1f8-36e725bb9189" providerId="ADAL" clId="{31B70B1F-F15F-434C-B136-0E56D5EED59C}" dt="2019-09-10T11:06:17.129" v="54" actId="103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CA10C-9931-4994-BC68-5E193793E65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E00C3-7E6B-4B51-9095-FC84B0A2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8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5496" y="6448251"/>
            <a:ext cx="1080120" cy="365125"/>
          </a:xfrm>
        </p:spPr>
        <p:txBody>
          <a:bodyPr/>
          <a:lstStyle/>
          <a:p>
            <a:fld id="{1DB4F098-0234-4C20-8626-175AA97DFFE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115616" y="6448250"/>
            <a:ext cx="535305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DA24-1B44-40A3-9D88-64C4C55EFEC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EE79-9230-48C8-AA53-D6ADB25DD21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1865-660F-465C-99D8-179185FDF64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7DA9E-B7D5-4D99-BF7C-4310D072281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8218-2B03-4AE0-98A3-E1A93AADD50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32A2-BD96-4683-80BC-6245BCBF9FC5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388A-C701-4B3A-8377-5CE9809738C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CDB6-9348-4A2E-8F7B-D7267F99834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1CB2-38B5-48E8-A66F-0D2961978D3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19AA-B02C-4525-9332-54D0F423B078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>
            <a:extLst>
              <a:ext uri="{FF2B5EF4-FFF2-40B4-BE49-F238E27FC236}">
                <a16:creationId xmlns:a16="http://schemas.microsoft.com/office/drawing/2014/main" id="{E8263093-80DF-4AEE-BF7F-2502A53E524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19400" y="304800"/>
            <a:ext cx="6324600" cy="76200"/>
          </a:xfrm>
          <a:prstGeom prst="rect">
            <a:avLst/>
          </a:prstGeom>
          <a:gradFill rotWithShape="0">
            <a:gsLst>
              <a:gs pos="0">
                <a:schemeClr val="tx2">
                  <a:gamma/>
                  <a:tint val="0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118EC99C-700B-420A-82D1-1BFA42BED7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1000" y="0"/>
            <a:ext cx="76200" cy="46482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" name="Group 14">
            <a:extLst>
              <a:ext uri="{FF2B5EF4-FFF2-40B4-BE49-F238E27FC236}">
                <a16:creationId xmlns:a16="http://schemas.microsoft.com/office/drawing/2014/main" id="{FF1BAAAD-BB0D-412F-AADE-3E849BF3AEB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76200"/>
            <a:ext cx="3581400" cy="990600"/>
            <a:chOff x="1584" y="2160"/>
            <a:chExt cx="2256" cy="624"/>
          </a:xfrm>
        </p:grpSpPr>
        <p:sp>
          <p:nvSpPr>
            <p:cNvPr id="10" name="Rectangle 15">
              <a:extLst>
                <a:ext uri="{FF2B5EF4-FFF2-40B4-BE49-F238E27FC236}">
                  <a16:creationId xmlns:a16="http://schemas.microsoft.com/office/drawing/2014/main" id="{D754A0E9-A4CC-4042-AAF0-2F24E7101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160"/>
              <a:ext cx="1920" cy="624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tint val="0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3B281134-5570-441F-8BB9-1125F4EA4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60"/>
              <a:ext cx="624" cy="624"/>
            </a:xfrm>
            <a:prstGeom prst="ellipse">
              <a:avLst/>
            </a:prstGeom>
            <a:gradFill rotWithShape="0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2" name="Picture 19">
            <a:extLst>
              <a:ext uri="{FF2B5EF4-FFF2-40B4-BE49-F238E27FC236}">
                <a16:creationId xmlns:a16="http://schemas.microsoft.com/office/drawing/2014/main" id="{BC8ADF9C-F863-4172-BCD5-E0B599B68E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6200"/>
            <a:ext cx="53530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5496" y="6448251"/>
            <a:ext cx="1152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43D082E-45EA-49DA-BFEB-3B82D8489734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233139" y="6443668"/>
            <a:ext cx="535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740352" y="6448251"/>
            <a:ext cx="12961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2060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S明朝B" panose="02020800000000000000" pitchFamily="18" charset="-128"/>
          <a:ea typeface="HGS明朝B" panose="02020800000000000000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724897C0-A36E-44BA-ADBF-C8AA6D11D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344613"/>
            <a:ext cx="76200" cy="464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2C6680E3-5619-4B6E-B892-776A566EE8E8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1839913"/>
            <a:ext cx="3581400" cy="990600"/>
            <a:chOff x="1584" y="2160"/>
            <a:chExt cx="2256" cy="6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C84D30-23F5-4CBC-8635-5A07EF845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160"/>
              <a:ext cx="1920" cy="624"/>
            </a:xfrm>
            <a:prstGeom prst="rect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CC00">
                    <a:gamma/>
                    <a:tint val="0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9868D2CC-5079-413D-AD24-25DDF7024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2160"/>
              <a:ext cx="624" cy="624"/>
            </a:xfrm>
            <a:prstGeom prst="ellipse">
              <a:avLst/>
            </a:prstGeom>
            <a:gradFill rotWithShape="0">
              <a:gsLst>
                <a:gs pos="0">
                  <a:srgbClr val="FFCC00">
                    <a:gamma/>
                    <a:tint val="0"/>
                    <a:invGamma/>
                  </a:srgbClr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" name="Text Box 4">
            <a:extLst>
              <a:ext uri="{FF2B5EF4-FFF2-40B4-BE49-F238E27FC236}">
                <a16:creationId xmlns:a16="http://schemas.microsoft.com/office/drawing/2014/main" id="{47112741-41F3-4033-81E3-38EAB8ED7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2275" y="1763713"/>
            <a:ext cx="25955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60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タイトル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DE2C13CA-8CFD-4961-9DB0-F3A42C1A1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906713"/>
            <a:ext cx="449580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説明文</a:t>
            </a:r>
          </a:p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説明文</a:t>
            </a:r>
          </a:p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99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説明文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979AFB3E-9BFC-4105-B969-380C9E515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382713"/>
            <a:ext cx="1522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タ　イ　ト　ル　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EE54B2-DA88-4410-87D1-E22D07F5A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98450"/>
            <a:ext cx="6324600" cy="76200"/>
          </a:xfrm>
          <a:prstGeom prst="rect">
            <a:avLst/>
          </a:prstGeom>
          <a:gradFill rotWithShape="0">
            <a:gsLst>
              <a:gs pos="0">
                <a:srgbClr val="000000">
                  <a:gamma/>
                  <a:tint val="0"/>
                  <a:invGamma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9334026D-66CF-4F9F-B4FD-A26C947DE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312" y="0"/>
            <a:ext cx="18004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近　未　来　構　想</a:t>
            </a:r>
          </a:p>
        </p:txBody>
      </p:sp>
      <p:pic>
        <p:nvPicPr>
          <p:cNvPr id="13" name="Picture 18">
            <a:extLst>
              <a:ext uri="{FF2B5EF4-FFF2-40B4-BE49-F238E27FC236}">
                <a16:creationId xmlns:a16="http://schemas.microsoft.com/office/drawing/2014/main" id="{006A32EC-D8E4-4DDE-960B-84995C5EF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9187"/>
            <a:ext cx="53530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9">
            <a:extLst>
              <a:ext uri="{FF2B5EF4-FFF2-40B4-BE49-F238E27FC236}">
                <a16:creationId xmlns:a16="http://schemas.microsoft.com/office/drawing/2014/main" id="{C6FC2207-DAE8-4A5D-ADA7-AA57319F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5049838"/>
            <a:ext cx="360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Times New Roman" pitchFamily="18" charset="0"/>
              </a:rPr>
              <a:t>表紙（スライド背景非表示）</a:t>
            </a:r>
          </a:p>
        </p:txBody>
      </p: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A8D535D4-60BD-43BF-9679-AC6F337D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7" name="日付プレースホルダー 16">
            <a:extLst>
              <a:ext uri="{FF2B5EF4-FFF2-40B4-BE49-F238E27FC236}">
                <a16:creationId xmlns:a16="http://schemas.microsoft.com/office/drawing/2014/main" id="{C2F22B21-C6FB-4317-8EAA-5A15F4F7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6FD9-890D-407E-B05A-D47D766B637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18" name="フッター プレースホルダー 17">
            <a:extLst>
              <a:ext uri="{FF2B5EF4-FFF2-40B4-BE49-F238E27FC236}">
                <a16:creationId xmlns:a16="http://schemas.microsoft.com/office/drawing/2014/main" id="{104A52E4-28C2-4EBD-B6CD-12F24199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5353050" cy="365125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72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3A238F-B46E-4F80-94DF-394F13555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71C9F8-F643-4691-A6C1-F45339412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772281-6E12-4DF2-8615-5F5DE365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B854-D44F-47EB-BE99-DEA305A6BC6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D04D7-39A0-4F13-847F-112E1183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53528E-61FE-455A-BAFC-A4EDAEF7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23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HGP明朝B</vt:lpstr>
      <vt:lpstr>HGS創英ﾌﾟﾚｾﾞﾝｽEB</vt:lpstr>
      <vt:lpstr>HGS明朝B</vt:lpstr>
      <vt:lpstr>メイリオ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2019-09-10T10:52:04Z</dcterms:created>
  <dcterms:modified xsi:type="dcterms:W3CDTF">2019-09-10T12:48:51Z</dcterms:modified>
</cp:coreProperties>
</file>