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70B1F-F15F-434C-B136-0E56D5EED59C}" v="39" dt="2019-09-10T11:06:58.290"/>
    <p1510:client id="{36100CCD-1371-414E-9D1E-EEB40B2ADA6D}" v="16" dt="2019-09-10T12:49:09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36100CCD-1371-414E-9D1E-EEB40B2ADA6D}"/>
    <pc:docChg chg="modSld modMainMaster">
      <pc:chgData name="土方千春" userId="2363c2a7-d906-4e78-b1f8-36e725bb9189" providerId="ADAL" clId="{36100CCD-1371-414E-9D1E-EEB40B2ADA6D}" dt="2019-09-10T12:49:54.710" v="28" actId="1037"/>
      <pc:docMkLst>
        <pc:docMk/>
      </pc:docMkLst>
      <pc:sldChg chg="addSp delSp modSp">
        <pc:chgData name="土方千春" userId="2363c2a7-d906-4e78-b1f8-36e725bb9189" providerId="ADAL" clId="{36100CCD-1371-414E-9D1E-EEB40B2ADA6D}" dt="2019-09-10T12:49:54.710" v="28" actId="1037"/>
        <pc:sldMkLst>
          <pc:docMk/>
          <pc:sldMk cId="2741729709" sldId="256"/>
        </pc:sldMkLst>
        <pc:spChg chg="mod">
          <ac:chgData name="土方千春" userId="2363c2a7-d906-4e78-b1f8-36e725bb9189" providerId="ADAL" clId="{36100CCD-1371-414E-9D1E-EEB40B2ADA6D}" dt="2019-09-10T12:49:54.710" v="28" actId="1037"/>
          <ac:spMkLst>
            <pc:docMk/>
            <pc:sldMk cId="2741729709" sldId="256"/>
            <ac:spMk id="3" creationId="{36FD5796-7C87-4429-9D20-FD2E32E026D3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4" creationId="{724897C0-A36E-44BA-ADBF-C8AA6D11D9A9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8" creationId="{47112741-41F3-4033-81E3-38EAB8ED77E4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9" creationId="{DE2C13CA-8CFD-4961-9DB0-F3A42C1A11FD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10" creationId="{979AFB3E-9BFC-4105-B969-380C9E51524E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11" creationId="{89EE54B2-DA88-4410-87D1-E22D07F5AB0A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12" creationId="{9334026D-66CF-4F9F-B4FD-A26C947DEC82}"/>
          </ac:spMkLst>
        </pc:spChg>
        <pc:spChg chg="del">
          <ac:chgData name="土方千春" userId="2363c2a7-d906-4e78-b1f8-36e725bb9189" providerId="ADAL" clId="{36100CCD-1371-414E-9D1E-EEB40B2ADA6D}" dt="2019-09-10T11:08:39.363" v="0" actId="478"/>
          <ac:spMkLst>
            <pc:docMk/>
            <pc:sldMk cId="2741729709" sldId="256"/>
            <ac:spMk id="14" creationId="{C6FC2207-DAE8-4A5D-ADA7-AA57319F5589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15" creationId="{FC11AE29-96E7-4C58-800B-08846F7C56A7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19" creationId="{9391B161-3E72-48D1-8729-8B18AB0AE0A0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20" creationId="{8135EB5C-AA71-4104-B94B-572E493B9577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21" creationId="{0B7D0639-AD81-4F28-8C59-8B3BA6FAFB4B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22" creationId="{7A275CE9-105D-42F2-866C-A9F908D19950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23" creationId="{0CC39AD9-B28F-491D-BDFE-CD7632EC4A22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25" creationId="{3769915B-5324-4354-8418-DAF0729DA3DB}"/>
          </ac:spMkLst>
        </pc:spChg>
        <pc:spChg chg="add">
          <ac:chgData name="土方千春" userId="2363c2a7-d906-4e78-b1f8-36e725bb9189" providerId="ADAL" clId="{36100CCD-1371-414E-9D1E-EEB40B2ADA6D}" dt="2019-09-10T11:08:50.485" v="1"/>
          <ac:spMkLst>
            <pc:docMk/>
            <pc:sldMk cId="2741729709" sldId="256"/>
            <ac:spMk id="26" creationId="{81E90794-5796-46DC-A39A-4526FD8EB4FC}"/>
          </ac:spMkLst>
        </pc:spChg>
        <pc:grpChg chg="del">
          <ac:chgData name="土方千春" userId="2363c2a7-d906-4e78-b1f8-36e725bb9189" providerId="ADAL" clId="{36100CCD-1371-414E-9D1E-EEB40B2ADA6D}" dt="2019-09-10T11:08:39.363" v="0" actId="478"/>
          <ac:grpSpMkLst>
            <pc:docMk/>
            <pc:sldMk cId="2741729709" sldId="256"/>
            <ac:grpSpMk id="5" creationId="{2C6680E3-5619-4B6E-B892-776A566EE8E8}"/>
          </ac:grpSpMkLst>
        </pc:grpChg>
        <pc:grpChg chg="add">
          <ac:chgData name="土方千春" userId="2363c2a7-d906-4e78-b1f8-36e725bb9189" providerId="ADAL" clId="{36100CCD-1371-414E-9D1E-EEB40B2ADA6D}" dt="2019-09-10T11:08:50.485" v="1"/>
          <ac:grpSpMkLst>
            <pc:docMk/>
            <pc:sldMk cId="2741729709" sldId="256"/>
            <ac:grpSpMk id="16" creationId="{B00C1195-DFFE-4319-8DD7-08583A11F9CE}"/>
          </ac:grpSpMkLst>
        </pc:grpChg>
        <pc:picChg chg="del">
          <ac:chgData name="土方千春" userId="2363c2a7-d906-4e78-b1f8-36e725bb9189" providerId="ADAL" clId="{36100CCD-1371-414E-9D1E-EEB40B2ADA6D}" dt="2019-09-10T11:08:39.363" v="0" actId="478"/>
          <ac:picMkLst>
            <pc:docMk/>
            <pc:sldMk cId="2741729709" sldId="256"/>
            <ac:picMk id="13" creationId="{006A32EC-D8E4-4DDE-960B-84995C5EF182}"/>
          </ac:picMkLst>
        </pc:picChg>
        <pc:picChg chg="add">
          <ac:chgData name="土方千春" userId="2363c2a7-d906-4e78-b1f8-36e725bb9189" providerId="ADAL" clId="{36100CCD-1371-414E-9D1E-EEB40B2ADA6D}" dt="2019-09-10T11:08:50.485" v="1"/>
          <ac:picMkLst>
            <pc:docMk/>
            <pc:sldMk cId="2741729709" sldId="256"/>
            <ac:picMk id="24" creationId="{4E8583FA-319C-4658-B22C-7DF7CC049F08}"/>
          </ac:picMkLst>
        </pc:picChg>
      </pc:sldChg>
      <pc:sldMasterChg chg="modSp">
        <pc:chgData name="土方千春" userId="2363c2a7-d906-4e78-b1f8-36e725bb9189" providerId="ADAL" clId="{36100CCD-1371-414E-9D1E-EEB40B2ADA6D}" dt="2019-09-10T11:11:03.771" v="11" actId="255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36100CCD-1371-414E-9D1E-EEB40B2ADA6D}" dt="2019-09-10T11:09:57.395" v="3" actId="113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36100CCD-1371-414E-9D1E-EEB40B2ADA6D}" dt="2019-09-10T11:10:25.668" v="5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36100CCD-1371-414E-9D1E-EEB40B2ADA6D}" dt="2019-09-10T11:10:50.033" v="9" actId="255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36100CCD-1371-414E-9D1E-EEB40B2ADA6D}" dt="2019-09-10T11:11:03.771" v="11" actId="255"/>
          <ac:spMkLst>
            <pc:docMk/>
            <pc:sldMasterMk cId="0" sldId="2147483648"/>
            <ac:spMk id="6" creationId="{00000000-0000-0000-0000-000000000000}"/>
          </ac:spMkLst>
        </pc:spChg>
      </pc:sldMasterChg>
    </pc:docChg>
  </pc:docChgLst>
  <pc:docChgLst>
    <pc:chgData name="土方千春" userId="2363c2a7-d906-4e78-b1f8-36e725bb9189" providerId="ADAL" clId="{31B70B1F-F15F-434C-B136-0E56D5EED59C}"/>
    <pc:docChg chg="addSld modSld modMainMaster">
      <pc:chgData name="土方千春" userId="2363c2a7-d906-4e78-b1f8-36e725bb9189" providerId="ADAL" clId="{31B70B1F-F15F-434C-B136-0E56D5EED59C}" dt="2019-09-10T11:06:17.129" v="54" actId="1037"/>
      <pc:docMkLst>
        <pc:docMk/>
      </pc:docMkLst>
      <pc:sldChg chg="addSp delSp modSp add">
        <pc:chgData name="土方千春" userId="2363c2a7-d906-4e78-b1f8-36e725bb9189" providerId="ADAL" clId="{31B70B1F-F15F-434C-B136-0E56D5EED59C}" dt="2019-09-10T10:59:40.739" v="40" actId="113"/>
        <pc:sldMkLst>
          <pc:docMk/>
          <pc:sldMk cId="2741729709" sldId="256"/>
        </pc:sldMkLst>
        <pc:spChg chg="del">
          <ac:chgData name="土方千春" userId="2363c2a7-d906-4e78-b1f8-36e725bb9189" providerId="ADAL" clId="{31B70B1F-F15F-434C-B136-0E56D5EED59C}" dt="2019-09-10T10:52:22.443" v="1"/>
          <ac:spMkLst>
            <pc:docMk/>
            <pc:sldMk cId="2741729709" sldId="256"/>
            <ac:spMk id="2" creationId="{E2673FB9-CC76-43EE-871B-C87ED0F72EF4}"/>
          </ac:spMkLst>
        </pc:spChg>
        <pc:spChg chg="del">
          <ac:chgData name="土方千春" userId="2363c2a7-d906-4e78-b1f8-36e725bb9189" providerId="ADAL" clId="{31B70B1F-F15F-434C-B136-0E56D5EED59C}" dt="2019-09-10T10:52:22.443" v="1"/>
          <ac:spMkLst>
            <pc:docMk/>
            <pc:sldMk cId="2741729709" sldId="256"/>
            <ac:spMk id="3" creationId="{45F74535-60B1-4C75-8F63-3DCC9C853887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4" creationId="{724897C0-A36E-44BA-ADBF-C8AA6D11D9A9}"/>
          </ac:spMkLst>
        </pc:spChg>
        <pc:spChg chg="add mod">
          <ac:chgData name="土方千春" userId="2363c2a7-d906-4e78-b1f8-36e725bb9189" providerId="ADAL" clId="{31B70B1F-F15F-434C-B136-0E56D5EED59C}" dt="2019-09-10T10:59:31.709" v="38" actId="113"/>
          <ac:spMkLst>
            <pc:docMk/>
            <pc:sldMk cId="2741729709" sldId="256"/>
            <ac:spMk id="8" creationId="{47112741-41F3-4033-81E3-38EAB8ED77E4}"/>
          </ac:spMkLst>
        </pc:spChg>
        <pc:spChg chg="add mod">
          <ac:chgData name="土方千春" userId="2363c2a7-d906-4e78-b1f8-36e725bb9189" providerId="ADAL" clId="{31B70B1F-F15F-434C-B136-0E56D5EED59C}" dt="2019-09-10T10:53:19.204" v="3" actId="2711"/>
          <ac:spMkLst>
            <pc:docMk/>
            <pc:sldMk cId="2741729709" sldId="256"/>
            <ac:spMk id="9" creationId="{DE2C13CA-8CFD-4961-9DB0-F3A42C1A11FD}"/>
          </ac:spMkLst>
        </pc:spChg>
        <pc:spChg chg="add mod">
          <ac:chgData name="土方千春" userId="2363c2a7-d906-4e78-b1f8-36e725bb9189" providerId="ADAL" clId="{31B70B1F-F15F-434C-B136-0E56D5EED59C}" dt="2019-09-10T10:59:40.739" v="40" actId="113"/>
          <ac:spMkLst>
            <pc:docMk/>
            <pc:sldMk cId="2741729709" sldId="256"/>
            <ac:spMk id="10" creationId="{979AFB3E-9BFC-4105-B969-380C9E51524E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11" creationId="{89EE54B2-DA88-4410-87D1-E22D07F5AB0A}"/>
          </ac:spMkLst>
        </pc:spChg>
        <pc:spChg chg="add mod">
          <ac:chgData name="土方千春" userId="2363c2a7-d906-4e78-b1f8-36e725bb9189" providerId="ADAL" clId="{31B70B1F-F15F-434C-B136-0E56D5EED59C}" dt="2019-09-10T10:53:46.738" v="8" actId="1037"/>
          <ac:spMkLst>
            <pc:docMk/>
            <pc:sldMk cId="2741729709" sldId="256"/>
            <ac:spMk id="12" creationId="{9334026D-66CF-4F9F-B4FD-A26C947DEC82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14" creationId="{C6FC2207-DAE8-4A5D-ADA7-AA57319F5589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15" creationId="{E6222B5F-B012-4261-8834-77AC1DED9102}"/>
          </ac:spMkLst>
        </pc:spChg>
        <pc:grpChg chg="add">
          <ac:chgData name="土方千春" userId="2363c2a7-d906-4e78-b1f8-36e725bb9189" providerId="ADAL" clId="{31B70B1F-F15F-434C-B136-0E56D5EED59C}" dt="2019-09-10T10:53:08.335" v="2"/>
          <ac:grpSpMkLst>
            <pc:docMk/>
            <pc:sldMk cId="2741729709" sldId="256"/>
            <ac:grpSpMk id="5" creationId="{2C6680E3-5619-4B6E-B892-776A566EE8E8}"/>
          </ac:grpSpMkLst>
        </pc:grpChg>
        <pc:picChg chg="add">
          <ac:chgData name="土方千春" userId="2363c2a7-d906-4e78-b1f8-36e725bb9189" providerId="ADAL" clId="{31B70B1F-F15F-434C-B136-0E56D5EED59C}" dt="2019-09-10T10:53:08.335" v="2"/>
          <ac:picMkLst>
            <pc:docMk/>
            <pc:sldMk cId="2741729709" sldId="256"/>
            <ac:picMk id="13" creationId="{006A32EC-D8E4-4DDE-960B-84995C5EF182}"/>
          </ac:picMkLst>
        </pc:picChg>
      </pc:sldChg>
      <pc:sldChg chg="add">
        <pc:chgData name="土方千春" userId="2363c2a7-d906-4e78-b1f8-36e725bb9189" providerId="ADAL" clId="{31B70B1F-F15F-434C-B136-0E56D5EED59C}" dt="2019-09-10T11:00:02.554" v="41"/>
        <pc:sldMkLst>
          <pc:docMk/>
          <pc:sldMk cId="539235606" sldId="257"/>
        </pc:sldMkLst>
      </pc:sldChg>
      <pc:sldMasterChg chg="addSp modSp modSldLayout">
        <pc:chgData name="土方千春" userId="2363c2a7-d906-4e78-b1f8-36e725bb9189" providerId="ADAL" clId="{31B70B1F-F15F-434C-B136-0E56D5EED59C}" dt="2019-09-10T11:06:17.129" v="54" actId="1037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31B70B1F-F15F-434C-B136-0E56D5EED59C}" dt="2019-09-10T10:58:42.845" v="35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0:58:55.134" v="36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0:56:42.844" v="21" actId="207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0:57:56.802" v="31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1:02:58.261" v="43" actId="113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31B70B1F-F15F-434C-B136-0E56D5EED59C}" dt="2019-09-10T10:56:15.994" v="12" actId="167"/>
          <ac:spMkLst>
            <pc:docMk/>
            <pc:sldMasterMk cId="0" sldId="2147483648"/>
            <ac:spMk id="7" creationId="{E8263093-80DF-4AEE-BF7F-2502A53E524F}"/>
          </ac:spMkLst>
        </pc:spChg>
        <pc:spChg chg="add mod">
          <ac:chgData name="土方千春" userId="2363c2a7-d906-4e78-b1f8-36e725bb9189" providerId="ADAL" clId="{31B70B1F-F15F-434C-B136-0E56D5EED59C}" dt="2019-09-10T10:56:15.994" v="12" actId="167"/>
          <ac:spMkLst>
            <pc:docMk/>
            <pc:sldMasterMk cId="0" sldId="2147483648"/>
            <ac:spMk id="8" creationId="{118EC99C-700B-420A-82D1-1BFA42BED75A}"/>
          </ac:spMkLst>
        </pc:spChg>
        <pc:grpChg chg="add mod">
          <ac:chgData name="土方千春" userId="2363c2a7-d906-4e78-b1f8-36e725bb9189" providerId="ADAL" clId="{31B70B1F-F15F-434C-B136-0E56D5EED59C}" dt="2019-09-10T10:56:15.994" v="12" actId="167"/>
          <ac:grpSpMkLst>
            <pc:docMk/>
            <pc:sldMasterMk cId="0" sldId="2147483648"/>
            <ac:grpSpMk id="9" creationId="{FF1BAAAD-BB0D-412F-AADE-3E849BF3AEB5}"/>
          </ac:grpSpMkLst>
        </pc:grpChg>
        <pc:picChg chg="add mod">
          <ac:chgData name="土方千春" userId="2363c2a7-d906-4e78-b1f8-36e725bb9189" providerId="ADAL" clId="{31B70B1F-F15F-434C-B136-0E56D5EED59C}" dt="2019-09-10T10:56:15.994" v="12" actId="167"/>
          <ac:picMkLst>
            <pc:docMk/>
            <pc:sldMasterMk cId="0" sldId="2147483648"/>
            <ac:picMk id="12" creationId="{BC8ADF9C-F863-4172-BCD5-E0B599B68EDC}"/>
          </ac:picMkLst>
        </pc:picChg>
        <pc:sldLayoutChg chg="modSp">
          <pc:chgData name="土方千春" userId="2363c2a7-d906-4e78-b1f8-36e725bb9189" providerId="ADAL" clId="{31B70B1F-F15F-434C-B136-0E56D5EED59C}" dt="2019-09-10T11:06:17.129" v="54" actId="1037"/>
          <pc:sldLayoutMkLst>
            <pc:docMk/>
            <pc:sldMasterMk cId="0" sldId="2147483648"/>
            <pc:sldLayoutMk cId="0" sldId="2147483649"/>
          </pc:sldLayoutMkLst>
          <pc:spChg chg="mod">
            <ac:chgData name="土方千春" userId="2363c2a7-d906-4e78-b1f8-36e725bb9189" providerId="ADAL" clId="{31B70B1F-F15F-434C-B136-0E56D5EED59C}" dt="2019-09-10T11:06:13.465" v="50" actId="1410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土方千春" userId="2363c2a7-d906-4e78-b1f8-36e725bb9189" providerId="ADAL" clId="{31B70B1F-F15F-434C-B136-0E56D5EED59C}" dt="2019-09-10T11:06:17.129" v="54" actId="103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CA10C-9931-4994-BC68-5E193793E65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E00C3-7E6B-4B51-9095-FC84B0A2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8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5496" y="6448251"/>
            <a:ext cx="1080120" cy="365125"/>
          </a:xfrm>
        </p:spPr>
        <p:txBody>
          <a:bodyPr/>
          <a:lstStyle/>
          <a:p>
            <a:fld id="{A6A93439-0477-40CF-8406-D09271B0B34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115616" y="6448250"/>
            <a:ext cx="535305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C3A5-6171-49AF-B07A-781B60F3759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9B39-3D3E-4A96-925F-2D03B3F1F27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BAE8-F92A-473A-AB2C-310D81DE3D6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7301-0198-41A8-B2E8-BEF4454C2D1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C8EE-BBD9-430B-88CE-235A71B1086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3073-5191-49FC-BFE9-380D967F13D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6215-32C6-4ACB-94FD-34FA9139A98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F160-8112-4F6D-B5D1-526249027D6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8C72-8075-4997-945D-F1F5DC67EEA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A143-80A8-48D4-9638-E72F948BBC5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>
            <a:extLst>
              <a:ext uri="{FF2B5EF4-FFF2-40B4-BE49-F238E27FC236}">
                <a16:creationId xmlns:a16="http://schemas.microsoft.com/office/drawing/2014/main" id="{E8263093-80DF-4AEE-BF7F-2502A53E524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19400" y="304800"/>
            <a:ext cx="6324600" cy="76200"/>
          </a:xfrm>
          <a:prstGeom prst="rect">
            <a:avLst/>
          </a:prstGeom>
          <a:gradFill rotWithShape="0">
            <a:gsLst>
              <a:gs pos="0">
                <a:schemeClr val="tx2">
                  <a:gamma/>
                  <a:tint val="0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118EC99C-700B-420A-82D1-1BFA42BED7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1000" y="0"/>
            <a:ext cx="76200" cy="46482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" name="Group 14">
            <a:extLst>
              <a:ext uri="{FF2B5EF4-FFF2-40B4-BE49-F238E27FC236}">
                <a16:creationId xmlns:a16="http://schemas.microsoft.com/office/drawing/2014/main" id="{FF1BAAAD-BB0D-412F-AADE-3E849BF3AEB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76200"/>
            <a:ext cx="3581400" cy="990600"/>
            <a:chOff x="1584" y="2160"/>
            <a:chExt cx="2256" cy="624"/>
          </a:xfrm>
        </p:grpSpPr>
        <p:sp>
          <p:nvSpPr>
            <p:cNvPr id="10" name="Rectangle 15">
              <a:extLst>
                <a:ext uri="{FF2B5EF4-FFF2-40B4-BE49-F238E27FC236}">
                  <a16:creationId xmlns:a16="http://schemas.microsoft.com/office/drawing/2014/main" id="{D754A0E9-A4CC-4042-AAF0-2F24E7101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160"/>
              <a:ext cx="1920" cy="624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tint val="0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3B281134-5570-441F-8BB9-1125F4EA4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60"/>
              <a:ext cx="624" cy="624"/>
            </a:xfrm>
            <a:prstGeom prst="ellipse">
              <a:avLst/>
            </a:prstGeom>
            <a:gradFill rotWithShape="0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2" name="Picture 19">
            <a:extLst>
              <a:ext uri="{FF2B5EF4-FFF2-40B4-BE49-F238E27FC236}">
                <a16:creationId xmlns:a16="http://schemas.microsoft.com/office/drawing/2014/main" id="{BC8ADF9C-F863-4172-BCD5-E0B599B68E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6200"/>
            <a:ext cx="53530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5496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C5C46BF-6888-4DE2-9F91-A44C7247FF52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13272" y="6448251"/>
            <a:ext cx="535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740352" y="6448251"/>
            <a:ext cx="1296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Times New Roman" panose="02020603050405020304" pitchFamily="18" charset="0"/>
          <a:ea typeface="HGS明朝B" panose="02020800000000000000" pitchFamily="18" charset="-128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メイリオ" panose="020B0604030504040204" pitchFamily="50" charset="-128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メイリオ" panose="020B0604030504040204" pitchFamily="50" charset="-128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メイリオ" panose="020B0604030504040204" pitchFamily="50" charset="-128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メイリオ" panose="020B0604030504040204" pitchFamily="50" charset="-128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メイリオ" panose="020B0604030504040204" pitchFamily="50" charset="-128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2">
            <a:extLst>
              <a:ext uri="{FF2B5EF4-FFF2-40B4-BE49-F238E27FC236}">
                <a16:creationId xmlns:a16="http://schemas.microsoft.com/office/drawing/2014/main" id="{FC11AE29-96E7-4C58-800B-08846F7C5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344613"/>
            <a:ext cx="76200" cy="46482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6" name="Group 8">
            <a:extLst>
              <a:ext uri="{FF2B5EF4-FFF2-40B4-BE49-F238E27FC236}">
                <a16:creationId xmlns:a16="http://schemas.microsoft.com/office/drawing/2014/main" id="{B00C1195-DFFE-4319-8DD7-08583A11F9CE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1839913"/>
            <a:ext cx="3581400" cy="990600"/>
            <a:chOff x="1584" y="2160"/>
            <a:chExt cx="2256" cy="624"/>
          </a:xfrm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4B2208D7-EF6D-4DE9-AFF4-1F96195F8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160"/>
              <a:ext cx="1920" cy="624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tint val="0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Oval 7">
              <a:extLst>
                <a:ext uri="{FF2B5EF4-FFF2-40B4-BE49-F238E27FC236}">
                  <a16:creationId xmlns:a16="http://schemas.microsoft.com/office/drawing/2014/main" id="{8714366B-ECA4-4277-881B-5F516302D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60"/>
              <a:ext cx="624" cy="624"/>
            </a:xfrm>
            <a:prstGeom prst="ellipse">
              <a:avLst/>
            </a:prstGeom>
            <a:gradFill rotWithShape="0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" name="Text Box 4">
            <a:extLst>
              <a:ext uri="{FF2B5EF4-FFF2-40B4-BE49-F238E27FC236}">
                <a16:creationId xmlns:a16="http://schemas.microsoft.com/office/drawing/2014/main" id="{9391B161-3E72-48D1-8729-8B18AB0AE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2275" y="1814513"/>
            <a:ext cx="5622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6000" b="1" dirty="0">
                <a:latin typeface="Times New Roman" panose="02020603050405020304" pitchFamily="18" charset="0"/>
                <a:ea typeface="ＭＳ Ｐ明朝" pitchFamily="18" charset="-128"/>
                <a:cs typeface="Times New Roman" panose="02020603050405020304" pitchFamily="18" charset="0"/>
              </a:rPr>
              <a:t>For presentation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8135EB5C-AA71-4104-B94B-572E493B9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906713"/>
            <a:ext cx="449580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200">
                <a:solidFill>
                  <a:srgbClr val="990000"/>
                </a:solidFill>
              </a:rPr>
              <a:t>For effective presentation</a:t>
            </a:r>
          </a:p>
          <a:p>
            <a:pPr>
              <a:lnSpc>
                <a:spcPct val="130000"/>
              </a:lnSpc>
            </a:pPr>
            <a:r>
              <a:rPr lang="en-US" altLang="ja-JP" sz="1200">
                <a:solidFill>
                  <a:srgbClr val="990000"/>
                </a:solidFill>
              </a:rPr>
              <a:t>Impressive design with impact</a:t>
            </a:r>
          </a:p>
          <a:p>
            <a:pPr>
              <a:lnSpc>
                <a:spcPct val="130000"/>
              </a:lnSpc>
            </a:pPr>
            <a:r>
              <a:rPr lang="en-US" altLang="ja-JP" sz="1200">
                <a:solidFill>
                  <a:srgbClr val="990000"/>
                </a:solidFill>
              </a:rPr>
              <a:t>For successful presentation</a:t>
            </a: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0B7D0639-AD81-4F28-8C59-8B3BA6FAF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398588"/>
            <a:ext cx="1263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 b="1" dirty="0">
                <a:ea typeface="ＭＳ Ｐ明朝" pitchFamily="18" charset="-128"/>
              </a:rPr>
              <a:t>T I T L E</a:t>
            </a:r>
            <a:r>
              <a:rPr lang="ja-JP" altLang="en-US" sz="1800" b="1" dirty="0">
                <a:ea typeface="ＭＳ Ｐ明朝" pitchFamily="18" charset="-128"/>
              </a:rPr>
              <a:t>　</a:t>
            </a: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7A275CE9-105D-42F2-866C-A9F908D19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98450"/>
            <a:ext cx="6324600" cy="76200"/>
          </a:xfrm>
          <a:prstGeom prst="rect">
            <a:avLst/>
          </a:prstGeom>
          <a:gradFill rotWithShape="0">
            <a:gsLst>
              <a:gs pos="0">
                <a:schemeClr val="tx2">
                  <a:gamma/>
                  <a:tint val="0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0CC39AD9-B28F-491D-BDFE-CD7632EC4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663" y="11113"/>
            <a:ext cx="1644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1" dirty="0">
                <a:ea typeface="ＭＳ Ｐ明朝" pitchFamily="18" charset="-128"/>
              </a:rPr>
              <a:t>C h a p t e r t </a:t>
            </a:r>
            <a:r>
              <a:rPr lang="en-US" altLang="ja-JP" sz="1400" b="1" dirty="0" err="1">
                <a:ea typeface="ＭＳ Ｐ明朝" pitchFamily="18" charset="-128"/>
              </a:rPr>
              <a:t>i</a:t>
            </a:r>
            <a:r>
              <a:rPr lang="en-US" altLang="ja-JP" sz="1400" b="1" dirty="0">
                <a:ea typeface="ＭＳ Ｐ明朝" pitchFamily="18" charset="-128"/>
              </a:rPr>
              <a:t> t l e </a:t>
            </a:r>
          </a:p>
        </p:txBody>
      </p:sp>
      <p:pic>
        <p:nvPicPr>
          <p:cNvPr id="24" name="Picture 18">
            <a:extLst>
              <a:ext uri="{FF2B5EF4-FFF2-40B4-BE49-F238E27FC236}">
                <a16:creationId xmlns:a16="http://schemas.microsoft.com/office/drawing/2014/main" id="{4E8583FA-319C-4658-B22C-7DF7CC049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3025"/>
            <a:ext cx="53530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 Box 19">
            <a:extLst>
              <a:ext uri="{FF2B5EF4-FFF2-40B4-BE49-F238E27FC236}">
                <a16:creationId xmlns:a16="http://schemas.microsoft.com/office/drawing/2014/main" id="{3769915B-5324-4354-8418-DAF0729D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5070475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Cover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EFED95-1B59-47A9-AFE0-EB7A4EFFB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D11A-1916-4B10-A508-A835BEE4D2E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FD5796-7C87-4429-9D20-FD2E32E0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5616" y="6448251"/>
            <a:ext cx="5353050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E55EC5-2440-43CB-ADB0-9E4F23F98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72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3A238F-B46E-4F80-94DF-394F13555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71C9F8-F643-4691-A6C1-F45339412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E52A51-0F84-455A-BE20-69165D07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3C1AF-0068-4CE2-957E-32B099873BC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A2A0B-EDBE-4AD3-8F59-43A74A084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FF6E02-2796-4AB2-8A63-071BBE1D0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23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2019-09-10T10:52:04Z</dcterms:created>
  <dcterms:modified xsi:type="dcterms:W3CDTF">2019-09-10T12:50:03Z</dcterms:modified>
</cp:coreProperties>
</file>