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F3A312-9ABB-4A3E-8A53-C76E1A42031C}" v="21" dt="2019-09-10T12:50:30.4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土方千春" userId="2363c2a7-d906-4e78-b1f8-36e725bb9189" providerId="ADAL" clId="{84F3A312-9ABB-4A3E-8A53-C76E1A42031C}"/>
    <pc:docChg chg="addSld modSld modMainMaster">
      <pc:chgData name="土方千春" userId="2363c2a7-d906-4e78-b1f8-36e725bb9189" providerId="ADAL" clId="{84F3A312-9ABB-4A3E-8A53-C76E1A42031C}" dt="2019-09-10T11:17:24.966" v="25" actId="1035"/>
      <pc:docMkLst>
        <pc:docMk/>
      </pc:docMkLst>
      <pc:sldChg chg="delSp add">
        <pc:chgData name="土方千春" userId="2363c2a7-d906-4e78-b1f8-36e725bb9189" providerId="ADAL" clId="{84F3A312-9ABB-4A3E-8A53-C76E1A42031C}" dt="2019-09-10T11:13:17.374" v="1"/>
        <pc:sldMkLst>
          <pc:docMk/>
          <pc:sldMk cId="3135109833" sldId="256"/>
        </pc:sldMkLst>
        <pc:spChg chg="del">
          <ac:chgData name="土方千春" userId="2363c2a7-d906-4e78-b1f8-36e725bb9189" providerId="ADAL" clId="{84F3A312-9ABB-4A3E-8A53-C76E1A42031C}" dt="2019-09-10T11:13:17.374" v="1"/>
          <ac:spMkLst>
            <pc:docMk/>
            <pc:sldMk cId="3135109833" sldId="256"/>
            <ac:spMk id="2" creationId="{6A972625-B36B-48A5-9950-9AFC1CF3AE3E}"/>
          </ac:spMkLst>
        </pc:spChg>
        <pc:spChg chg="del">
          <ac:chgData name="土方千春" userId="2363c2a7-d906-4e78-b1f8-36e725bb9189" providerId="ADAL" clId="{84F3A312-9ABB-4A3E-8A53-C76E1A42031C}" dt="2019-09-10T11:13:17.374" v="1"/>
          <ac:spMkLst>
            <pc:docMk/>
            <pc:sldMk cId="3135109833" sldId="256"/>
            <ac:spMk id="3" creationId="{5BA9CFE7-117A-41A8-A37A-E8ABF1954B49}"/>
          </ac:spMkLst>
        </pc:spChg>
      </pc:sldChg>
      <pc:sldMasterChg chg="addSp modSp">
        <pc:chgData name="土方千春" userId="2363c2a7-d906-4e78-b1f8-36e725bb9189" providerId="ADAL" clId="{84F3A312-9ABB-4A3E-8A53-C76E1A42031C}" dt="2019-09-10T11:17:24.966" v="25" actId="1035"/>
        <pc:sldMasterMkLst>
          <pc:docMk/>
          <pc:sldMasterMk cId="0" sldId="2147483648"/>
        </pc:sldMasterMkLst>
        <pc:spChg chg="mod">
          <ac:chgData name="土方千春" userId="2363c2a7-d906-4e78-b1f8-36e725bb9189" providerId="ADAL" clId="{84F3A312-9ABB-4A3E-8A53-C76E1A42031C}" dt="2019-09-10T11:15:31.770" v="5" actId="2711"/>
          <ac:spMkLst>
            <pc:docMk/>
            <pc:sldMasterMk cId="0" sldId="2147483648"/>
            <ac:spMk id="2" creationId="{00000000-0000-0000-0000-000000000000}"/>
          </ac:spMkLst>
        </pc:spChg>
        <pc:spChg chg="mod">
          <ac:chgData name="土方千春" userId="2363c2a7-d906-4e78-b1f8-36e725bb9189" providerId="ADAL" clId="{84F3A312-9ABB-4A3E-8A53-C76E1A42031C}" dt="2019-09-10T11:15:51.965" v="6" actId="2711"/>
          <ac:spMkLst>
            <pc:docMk/>
            <pc:sldMasterMk cId="0" sldId="2147483648"/>
            <ac:spMk id="3" creationId="{00000000-0000-0000-0000-000000000000}"/>
          </ac:spMkLst>
        </pc:spChg>
        <pc:spChg chg="mod">
          <ac:chgData name="土方千春" userId="2363c2a7-d906-4e78-b1f8-36e725bb9189" providerId="ADAL" clId="{84F3A312-9ABB-4A3E-8A53-C76E1A42031C}" dt="2019-09-10T11:16:35.928" v="11" actId="14100"/>
          <ac:spMkLst>
            <pc:docMk/>
            <pc:sldMasterMk cId="0" sldId="2147483648"/>
            <ac:spMk id="4" creationId="{00000000-0000-0000-0000-000000000000}"/>
          </ac:spMkLst>
        </pc:spChg>
        <pc:spChg chg="mod">
          <ac:chgData name="土方千春" userId="2363c2a7-d906-4e78-b1f8-36e725bb9189" providerId="ADAL" clId="{84F3A312-9ABB-4A3E-8A53-C76E1A42031C}" dt="2019-09-10T11:16:46.872" v="14" actId="14100"/>
          <ac:spMkLst>
            <pc:docMk/>
            <pc:sldMasterMk cId="0" sldId="2147483648"/>
            <ac:spMk id="5" creationId="{00000000-0000-0000-0000-000000000000}"/>
          </ac:spMkLst>
        </pc:spChg>
        <pc:spChg chg="mod">
          <ac:chgData name="土方千春" userId="2363c2a7-d906-4e78-b1f8-36e725bb9189" providerId="ADAL" clId="{84F3A312-9ABB-4A3E-8A53-C76E1A42031C}" dt="2019-09-10T11:16:43.659" v="13" actId="14100"/>
          <ac:spMkLst>
            <pc:docMk/>
            <pc:sldMasterMk cId="0" sldId="2147483648"/>
            <ac:spMk id="6" creationId="{00000000-0000-0000-0000-000000000000}"/>
          </ac:spMkLst>
        </pc:spChg>
        <pc:picChg chg="add mod">
          <ac:chgData name="土方千春" userId="2363c2a7-d906-4e78-b1f8-36e725bb9189" providerId="ADAL" clId="{84F3A312-9ABB-4A3E-8A53-C76E1A42031C}" dt="2019-09-10T11:14:28.298" v="3" actId="167"/>
          <ac:picMkLst>
            <pc:docMk/>
            <pc:sldMasterMk cId="0" sldId="2147483648"/>
            <ac:picMk id="7" creationId="{4FB8EFFF-D12F-44B6-AFD9-2C7352538C19}"/>
          </ac:picMkLst>
        </pc:picChg>
        <pc:picChg chg="add mod">
          <ac:chgData name="土方千春" userId="2363c2a7-d906-4e78-b1f8-36e725bb9189" providerId="ADAL" clId="{84F3A312-9ABB-4A3E-8A53-C76E1A42031C}" dt="2019-09-10T11:14:28.298" v="3" actId="167"/>
          <ac:picMkLst>
            <pc:docMk/>
            <pc:sldMasterMk cId="0" sldId="2147483648"/>
            <ac:picMk id="8" creationId="{872AD06C-2942-4B85-8DED-B3CFF449B106}"/>
          </ac:picMkLst>
        </pc:picChg>
        <pc:picChg chg="add mod">
          <ac:chgData name="土方千春" userId="2363c2a7-d906-4e78-b1f8-36e725bb9189" providerId="ADAL" clId="{84F3A312-9ABB-4A3E-8A53-C76E1A42031C}" dt="2019-09-10T11:17:24.966" v="25" actId="1035"/>
          <ac:picMkLst>
            <pc:docMk/>
            <pc:sldMasterMk cId="0" sldId="2147483648"/>
            <ac:picMk id="9" creationId="{71314DE8-3242-4E69-9611-9E7C2C26AA88}"/>
          </ac:picMkLst>
        </pc:pic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42B2B3-383E-4771-99D8-B2625127770B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CB5F34-FED1-49FA-9614-E78737D3D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909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4C625-E726-42FD-8ED0-84E77FDF70AA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C2347-558B-4931-B7A7-0EA99FE8B032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217F8-0C40-4110-9EE4-206117EF0446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7FDFE-96A4-4E23-912A-038C99378B2C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999D5-334F-452C-BA42-C5B9112025FD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29C9A-6A3D-4B18-B7FF-0D239F4A1E42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521AC-8387-42FF-840E-D46B8BD430A1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6469D-F500-491B-84A6-A9E0B013C6C4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FAEE-9663-4846-81F8-0A7C51715303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B809C-BE8B-4614-8E2E-C14C1549849F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21964-36B7-489B-B617-1356D2E87B1D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>
            <a:extLst>
              <a:ext uri="{FF2B5EF4-FFF2-40B4-BE49-F238E27FC236}">
                <a16:creationId xmlns:a16="http://schemas.microsoft.com/office/drawing/2014/main" id="{4FB8EFFF-D12F-44B6-AFD9-2C7352538C1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6456" y="6477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11">
            <a:extLst>
              <a:ext uri="{FF2B5EF4-FFF2-40B4-BE49-F238E27FC236}">
                <a16:creationId xmlns:a16="http://schemas.microsoft.com/office/drawing/2014/main" id="{872AD06C-2942-4B85-8DED-B3CFF449B10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0" y="6443944"/>
            <a:ext cx="10436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660033"/>
                </a:solidFill>
              </a:defRPr>
            </a:lvl1pPr>
          </a:lstStyle>
          <a:p>
            <a:fld id="{D80E8E31-45B0-4365-82FD-1068A960F114}" type="datetime1">
              <a:rPr lang="ja-JP" altLang="en-US" smtClean="0"/>
              <a:t>2019/9/10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1331640" y="6448251"/>
            <a:ext cx="619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660033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668344" y="6448251"/>
            <a:ext cx="10184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660033"/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  <p:pic>
        <p:nvPicPr>
          <p:cNvPr id="9" name="Picture 10">
            <a:extLst>
              <a:ext uri="{FF2B5EF4-FFF2-40B4-BE49-F238E27FC236}">
                <a16:creationId xmlns:a16="http://schemas.microsoft.com/office/drawing/2014/main" id="{71314DE8-3242-4E69-9611-9E7C2C26AA8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8676456" y="-27384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HGS創英角ｺﾞｼｯｸUB" panose="020B0900000000000000" pitchFamily="50" charset="-128"/>
          <a:ea typeface="HGS創英角ｺﾞｼｯｸUB" panose="020B0900000000000000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9E8E337-6C4D-4E31-AB67-30824F5E1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D1962-A61C-4D46-949B-04ABA7BD0EE2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0EA832C-0F0D-4B9C-9737-5196DC6EF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5204813-464C-47F8-AD00-32211A3FF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5109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HGS創英角ｺﾞｼｯｸUB</vt:lpstr>
      <vt:lpstr>メイリオ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TransWriter</cp:lastModifiedBy>
  <cp:revision>1</cp:revision>
  <dcterms:created xsi:type="dcterms:W3CDTF">2019-09-10T11:12:59Z</dcterms:created>
  <dcterms:modified xsi:type="dcterms:W3CDTF">2019-09-10T12:50:40Z</dcterms:modified>
</cp:coreProperties>
</file>