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4598F-5C17-426E-A919-F855C152BCC5}" v="30" dt="2019-09-10T13:59:45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B464598F-5C17-426E-A919-F855C152BCC5}"/>
    <pc:docChg chg="addSld modSld modMainMaster">
      <pc:chgData name="土方千春" userId="2363c2a7-d906-4e78-b1f8-36e725bb9189" providerId="ADAL" clId="{B464598F-5C17-426E-A919-F855C152BCC5}" dt="2019-09-10T13:59:45.588" v="41"/>
      <pc:docMkLst>
        <pc:docMk/>
      </pc:docMkLst>
      <pc:sldChg chg="addSp delSp add">
        <pc:chgData name="土方千春" userId="2363c2a7-d906-4e78-b1f8-36e725bb9189" providerId="ADAL" clId="{B464598F-5C17-426E-A919-F855C152BCC5}" dt="2019-09-10T13:59:45.588" v="41"/>
        <pc:sldMkLst>
          <pc:docMk/>
          <pc:sldMk cId="1282921688" sldId="256"/>
        </pc:sldMkLst>
        <pc:spChg chg="del">
          <ac:chgData name="土方千春" userId="2363c2a7-d906-4e78-b1f8-36e725bb9189" providerId="ADAL" clId="{B464598F-5C17-426E-A919-F855C152BCC5}" dt="2019-09-10T11:18:24.061" v="1"/>
          <ac:spMkLst>
            <pc:docMk/>
            <pc:sldMk cId="1282921688" sldId="256"/>
            <ac:spMk id="2" creationId="{78AE7656-34D0-46E0-B2F9-3907E00197F0}"/>
          </ac:spMkLst>
        </pc:spChg>
        <pc:spChg chg="del">
          <ac:chgData name="土方千春" userId="2363c2a7-d906-4e78-b1f8-36e725bb9189" providerId="ADAL" clId="{B464598F-5C17-426E-A919-F855C152BCC5}" dt="2019-09-10T11:18:24.061" v="1"/>
          <ac:spMkLst>
            <pc:docMk/>
            <pc:sldMk cId="1282921688" sldId="256"/>
            <ac:spMk id="3" creationId="{0C813652-4D6D-4E9F-9AF7-8A39622DBD53}"/>
          </ac:spMkLst>
        </pc:spChg>
        <pc:spChg chg="add">
          <ac:chgData name="土方千春" userId="2363c2a7-d906-4e78-b1f8-36e725bb9189" providerId="ADAL" clId="{B464598F-5C17-426E-A919-F855C152BCC5}" dt="2019-09-10T13:59:45.588" v="41"/>
          <ac:spMkLst>
            <pc:docMk/>
            <pc:sldMk cId="1282921688" sldId="256"/>
            <ac:spMk id="11" creationId="{C268D705-40DD-4910-8BF3-E0FEFE9D67C9}"/>
          </ac:spMkLst>
        </pc:spChg>
        <pc:spChg chg="add">
          <ac:chgData name="土方千春" userId="2363c2a7-d906-4e78-b1f8-36e725bb9189" providerId="ADAL" clId="{B464598F-5C17-426E-A919-F855C152BCC5}" dt="2019-09-10T13:59:45.588" v="41"/>
          <ac:spMkLst>
            <pc:docMk/>
            <pc:sldMk cId="1282921688" sldId="256"/>
            <ac:spMk id="12" creationId="{2E40A14F-6023-42F5-8B0F-E4CB34F9BD3B}"/>
          </ac:spMkLst>
        </pc:spChg>
        <pc:spChg chg="add">
          <ac:chgData name="土方千春" userId="2363c2a7-d906-4e78-b1f8-36e725bb9189" providerId="ADAL" clId="{B464598F-5C17-426E-A919-F855C152BCC5}" dt="2019-09-10T13:59:45.588" v="41"/>
          <ac:spMkLst>
            <pc:docMk/>
            <pc:sldMk cId="1282921688" sldId="256"/>
            <ac:spMk id="16" creationId="{898CEBBA-5E5D-4C95-B37A-91B95E28453F}"/>
          </ac:spMkLst>
        </pc:spChg>
        <pc:grpChg chg="add">
          <ac:chgData name="土方千春" userId="2363c2a7-d906-4e78-b1f8-36e725bb9189" providerId="ADAL" clId="{B464598F-5C17-426E-A919-F855C152BCC5}" dt="2019-09-10T13:59:45.588" v="41"/>
          <ac:grpSpMkLst>
            <pc:docMk/>
            <pc:sldMk cId="1282921688" sldId="256"/>
            <ac:grpSpMk id="5" creationId="{E42F1736-CDE8-4C26-9743-AC544E0616CA}"/>
          </ac:grpSpMkLst>
        </pc:grpChg>
        <pc:grpChg chg="add">
          <ac:chgData name="土方千春" userId="2363c2a7-d906-4e78-b1f8-36e725bb9189" providerId="ADAL" clId="{B464598F-5C17-426E-A919-F855C152BCC5}" dt="2019-09-10T13:59:45.588" v="41"/>
          <ac:grpSpMkLst>
            <pc:docMk/>
            <pc:sldMk cId="1282921688" sldId="256"/>
            <ac:grpSpMk id="8" creationId="{AE370691-B70B-4D3E-B9F3-261DD3CEB1D6}"/>
          </ac:grpSpMkLst>
        </pc:grpChg>
        <pc:grpChg chg="add">
          <ac:chgData name="土方千春" userId="2363c2a7-d906-4e78-b1f8-36e725bb9189" providerId="ADAL" clId="{B464598F-5C17-426E-A919-F855C152BCC5}" dt="2019-09-10T13:59:45.588" v="41"/>
          <ac:grpSpMkLst>
            <pc:docMk/>
            <pc:sldMk cId="1282921688" sldId="256"/>
            <ac:grpSpMk id="13" creationId="{A2E8340F-1702-42A4-8657-FD7B4381458B}"/>
          </ac:grpSpMkLst>
        </pc:grpChg>
      </pc:sldChg>
      <pc:sldMasterChg chg="addSp delSp modSp">
        <pc:chgData name="土方千春" userId="2363c2a7-d906-4e78-b1f8-36e725bb9189" providerId="ADAL" clId="{B464598F-5C17-426E-A919-F855C152BCC5}" dt="2019-09-10T11:24:44.231" v="40" actId="1076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B464598F-5C17-426E-A919-F855C152BCC5}" dt="2019-09-10T11:22:12.211" v="31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B464598F-5C17-426E-A919-F855C152BCC5}" dt="2019-09-10T11:22:16.218" v="32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B464598F-5C17-426E-A919-F855C152BCC5}" dt="2019-09-10T11:21:43.663" v="27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B464598F-5C17-426E-A919-F855C152BCC5}" dt="2019-09-10T11:21:56.440" v="30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B464598F-5C17-426E-A919-F855C152BCC5}" dt="2019-09-10T11:20:47.418" v="12" actId="113"/>
          <ac:spMkLst>
            <pc:docMk/>
            <pc:sldMasterMk cId="0" sldId="2147483648"/>
            <ac:spMk id="6" creationId="{00000000-0000-0000-0000-000000000000}"/>
          </ac:spMkLst>
        </pc:spChg>
        <pc:spChg chg="add">
          <ac:chgData name="土方千春" userId="2363c2a7-d906-4e78-b1f8-36e725bb9189" providerId="ADAL" clId="{B464598F-5C17-426E-A919-F855C152BCC5}" dt="2019-09-10T11:19:24.303" v="2"/>
          <ac:spMkLst>
            <pc:docMk/>
            <pc:sldMasterMk cId="0" sldId="2147483648"/>
            <ac:spMk id="7" creationId="{4FFAA41F-8F15-4A4E-8056-87A93C726698}"/>
          </ac:spMkLst>
        </pc:spChg>
        <pc:spChg chg="add mod">
          <ac:chgData name="土方千春" userId="2363c2a7-d906-4e78-b1f8-36e725bb9189" providerId="ADAL" clId="{B464598F-5C17-426E-A919-F855C152BCC5}" dt="2019-09-10T11:21:49.215" v="28" actId="14100"/>
          <ac:spMkLst>
            <pc:docMk/>
            <pc:sldMasterMk cId="0" sldId="2147483648"/>
            <ac:spMk id="8" creationId="{6BE06B27-E03D-4151-948E-9B17F8EEFF83}"/>
          </ac:spMkLst>
        </pc:spChg>
        <pc:spChg chg="add del">
          <ac:chgData name="土方千春" userId="2363c2a7-d906-4e78-b1f8-36e725bb9189" providerId="ADAL" clId="{B464598F-5C17-426E-A919-F855C152BCC5}" dt="2019-09-10T11:20:22.497" v="10" actId="478"/>
          <ac:spMkLst>
            <pc:docMk/>
            <pc:sldMasterMk cId="0" sldId="2147483648"/>
            <ac:spMk id="9" creationId="{77EEBC70-C97F-42D4-8926-569DC60A28A3}"/>
          </ac:spMkLst>
        </pc:spChg>
        <pc:spChg chg="add mod">
          <ac:chgData name="土方千春" userId="2363c2a7-d906-4e78-b1f8-36e725bb9189" providerId="ADAL" clId="{B464598F-5C17-426E-A919-F855C152BCC5}" dt="2019-09-10T11:20:06.030" v="9" actId="164"/>
          <ac:spMkLst>
            <pc:docMk/>
            <pc:sldMasterMk cId="0" sldId="2147483648"/>
            <ac:spMk id="10" creationId="{3DFB4D5D-1D75-45D7-B674-B1570A3E662B}"/>
          </ac:spMkLst>
        </pc:spChg>
        <pc:spChg chg="add mod">
          <ac:chgData name="土方千春" userId="2363c2a7-d906-4e78-b1f8-36e725bb9189" providerId="ADAL" clId="{B464598F-5C17-426E-A919-F855C152BCC5}" dt="2019-09-10T11:20:06.030" v="9" actId="164"/>
          <ac:spMkLst>
            <pc:docMk/>
            <pc:sldMasterMk cId="0" sldId="2147483648"/>
            <ac:spMk id="11" creationId="{C82E3535-3260-48F6-AC8F-E62C20F420EA}"/>
          </ac:spMkLst>
        </pc:spChg>
        <pc:spChg chg="add mod">
          <ac:chgData name="土方千春" userId="2363c2a7-d906-4e78-b1f8-36e725bb9189" providerId="ADAL" clId="{B464598F-5C17-426E-A919-F855C152BCC5}" dt="2019-09-10T11:20:06.030" v="9" actId="164"/>
          <ac:spMkLst>
            <pc:docMk/>
            <pc:sldMasterMk cId="0" sldId="2147483648"/>
            <ac:spMk id="12" creationId="{DA30F2C4-9AC6-440E-BEA2-C9A0D97FB16E}"/>
          </ac:spMkLst>
        </pc:spChg>
        <pc:spChg chg="add mod">
          <ac:chgData name="土方千春" userId="2363c2a7-d906-4e78-b1f8-36e725bb9189" providerId="ADAL" clId="{B464598F-5C17-426E-A919-F855C152BCC5}" dt="2019-09-10T11:20:06.030" v="9" actId="164"/>
          <ac:spMkLst>
            <pc:docMk/>
            <pc:sldMasterMk cId="0" sldId="2147483648"/>
            <ac:spMk id="13" creationId="{66B37AB8-115D-40DD-87D0-F13F6745A5C3}"/>
          </ac:spMkLst>
        </pc:spChg>
        <pc:grpChg chg="add mod">
          <ac:chgData name="土方千春" userId="2363c2a7-d906-4e78-b1f8-36e725bb9189" providerId="ADAL" clId="{B464598F-5C17-426E-A919-F855C152BCC5}" dt="2019-09-10T11:20:06.030" v="9" actId="164"/>
          <ac:grpSpMkLst>
            <pc:docMk/>
            <pc:sldMasterMk cId="0" sldId="2147483648"/>
            <ac:grpSpMk id="14" creationId="{0DB6E6A8-9BC0-4CAA-A0D5-15AE1A0DA0DF}"/>
          </ac:grpSpMkLst>
        </pc:grpChg>
        <pc:grpChg chg="add mod">
          <ac:chgData name="土方千春" userId="2363c2a7-d906-4e78-b1f8-36e725bb9189" providerId="ADAL" clId="{B464598F-5C17-426E-A919-F855C152BCC5}" dt="2019-09-10T11:24:44.231" v="40" actId="1076"/>
          <ac:grpSpMkLst>
            <pc:docMk/>
            <pc:sldMasterMk cId="0" sldId="2147483648"/>
            <ac:grpSpMk id="15" creationId="{4CF99F1A-D311-4730-AE02-0927F1B1EF95}"/>
          </ac:grpSpMkLst>
        </pc:gr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F3079-32F4-4E26-A921-A890A97760B2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B3851-B237-436F-95B5-BBD11D21C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0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8D2C-EC36-4A0A-B983-D5F1D983E9D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44506-F6C7-4644-A788-9AA07F03970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D6D5-467C-42FE-8B32-E45390FE0D4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25B8-22CE-4222-B077-B6EBE9B4663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3D17-807D-44C8-BF74-348D17053B0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71D0-7E86-450F-A4C8-0DC6962AA22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AF62-8630-468B-855F-2C50D253E8C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23A4-E115-47F5-975A-857E4311999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1833-1AF8-442C-92CE-C3598BD37BD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5350-39E2-4FA7-A9EF-1B9AF012C0B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A228-1465-461D-BF51-277EB47383D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5496" y="6448251"/>
            <a:ext cx="1008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3300"/>
                </a:solidFill>
              </a:defRPr>
            </a:lvl1pPr>
          </a:lstStyle>
          <a:p>
            <a:fld id="{AD1449E2-4674-40FB-8ED2-CE0180B1EE48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43608" y="6461196"/>
            <a:ext cx="2592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00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3300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FFAA41F-8F15-4A4E-8056-87A93C7266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76200" cy="1066800"/>
          </a:xfrm>
          <a:prstGeom prst="rect">
            <a:avLst/>
          </a:prstGeom>
          <a:solidFill>
            <a:srgbClr val="33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6BE06B27-E03D-4151-948E-9B17F8EEFF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35896" y="6705600"/>
            <a:ext cx="5508104" cy="107776"/>
          </a:xfrm>
          <a:prstGeom prst="rect">
            <a:avLst/>
          </a:prstGeom>
          <a:solidFill>
            <a:srgbClr val="33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DB6E6A8-9BC0-4CAA-A0D5-15AE1A0DA0DF}"/>
              </a:ext>
            </a:extLst>
          </p:cNvPr>
          <p:cNvGrpSpPr/>
          <p:nvPr userDrawn="1"/>
        </p:nvGrpSpPr>
        <p:grpSpPr>
          <a:xfrm>
            <a:off x="8686800" y="0"/>
            <a:ext cx="458180" cy="476672"/>
            <a:chOff x="8686800" y="0"/>
            <a:chExt cx="458180" cy="476672"/>
          </a:xfrm>
        </p:grpSpPr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3DFB4D5D-1D75-45D7-B674-B1570A3E66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5400" y="0"/>
              <a:ext cx="228600" cy="228600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C82E3535-3260-48F6-AC8F-E62C20F420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39200" y="0"/>
              <a:ext cx="304800" cy="304800"/>
            </a:xfrm>
            <a:custGeom>
              <a:avLst/>
              <a:gdLst>
                <a:gd name="T0" fmla="*/ 0 w 192"/>
                <a:gd name="T1" fmla="*/ 0 h 192"/>
                <a:gd name="T2" fmla="*/ 0 w 192"/>
                <a:gd name="T3" fmla="*/ 192 h 192"/>
                <a:gd name="T4" fmla="*/ 192 w 192"/>
                <a:gd name="T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92">
                  <a:moveTo>
                    <a:pt x="0" y="0"/>
                  </a:moveTo>
                  <a:lnTo>
                    <a:pt x="0" y="192"/>
                  </a:lnTo>
                  <a:lnTo>
                    <a:pt x="192" y="192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DA30F2C4-9AC6-440E-BEA2-C9A0D97FB1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63000" y="0"/>
              <a:ext cx="381000" cy="381000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240 h 240"/>
                <a:gd name="T4" fmla="*/ 240 w 240"/>
                <a:gd name="T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95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66B37AB8-115D-40DD-87D0-F13F6745A5C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6800" y="0"/>
              <a:ext cx="458180" cy="476672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240 h 240"/>
                <a:gd name="T4" fmla="*/ 240 w 240"/>
                <a:gd name="T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95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CF99F1A-D311-4730-AE02-0927F1B1EF95}"/>
              </a:ext>
            </a:extLst>
          </p:cNvPr>
          <p:cNvGrpSpPr/>
          <p:nvPr userDrawn="1"/>
        </p:nvGrpSpPr>
        <p:grpSpPr>
          <a:xfrm rot="10800000">
            <a:off x="35496" y="188701"/>
            <a:ext cx="853597" cy="878099"/>
            <a:chOff x="8686800" y="0"/>
            <a:chExt cx="458180" cy="476672"/>
          </a:xfrm>
        </p:grpSpPr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130ABEFF-5DCB-43BE-8DC0-7B8AE11255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15400" y="0"/>
              <a:ext cx="228600" cy="228600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15381ED1-48F3-4B6E-81F3-A89FDDF802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39200" y="0"/>
              <a:ext cx="304800" cy="304800"/>
            </a:xfrm>
            <a:custGeom>
              <a:avLst/>
              <a:gdLst>
                <a:gd name="T0" fmla="*/ 0 w 192"/>
                <a:gd name="T1" fmla="*/ 0 h 192"/>
                <a:gd name="T2" fmla="*/ 0 w 192"/>
                <a:gd name="T3" fmla="*/ 192 h 192"/>
                <a:gd name="T4" fmla="*/ 192 w 192"/>
                <a:gd name="T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92">
                  <a:moveTo>
                    <a:pt x="0" y="0"/>
                  </a:moveTo>
                  <a:lnTo>
                    <a:pt x="0" y="192"/>
                  </a:lnTo>
                  <a:lnTo>
                    <a:pt x="192" y="192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0396423D-C402-427A-A67B-FBE4340624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63000" y="0"/>
              <a:ext cx="381000" cy="381000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240 h 240"/>
                <a:gd name="T4" fmla="*/ 240 w 240"/>
                <a:gd name="T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95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78EDFF69-4801-487E-86A1-71CF44DC6E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6800" y="0"/>
              <a:ext cx="458180" cy="476672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240 h 240"/>
                <a:gd name="T4" fmla="*/ 240 w 240"/>
                <a:gd name="T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95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D6520F-071C-4980-8A48-9B8AF0EA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3A40-FBC9-4274-AC8E-869949D8E07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3CCE36A-AC77-49CD-8897-29CA826F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658EC5-913A-4942-8827-9CBA24150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42F1736-CDE8-4C26-9743-AC544E0616CA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1196975"/>
            <a:ext cx="1438275" cy="1944688"/>
            <a:chOff x="1882" y="890"/>
            <a:chExt cx="906" cy="907"/>
          </a:xfrm>
        </p:grpSpPr>
        <p:sp>
          <p:nvSpPr>
            <p:cNvPr id="6" name="AutoShape 2">
              <a:extLst>
                <a:ext uri="{FF2B5EF4-FFF2-40B4-BE49-F238E27FC236}">
                  <a16:creationId xmlns:a16="http://schemas.microsoft.com/office/drawing/2014/main" id="{CAFC1C35-E54E-4B69-B81A-E12A082F8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890"/>
              <a:ext cx="861" cy="907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336600">
                    <a:gamma/>
                    <a:tint val="63529"/>
                    <a:invGamma/>
                  </a:srgbClr>
                </a:gs>
                <a:gs pos="100000">
                  <a:srgbClr val="3366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3">
              <a:extLst>
                <a:ext uri="{FF2B5EF4-FFF2-40B4-BE49-F238E27FC236}">
                  <a16:creationId xmlns:a16="http://schemas.microsoft.com/office/drawing/2014/main" id="{23921B97-A2E6-4E08-BB35-3C3F9C8C1F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1117"/>
              <a:ext cx="0" cy="453"/>
            </a:xfrm>
            <a:prstGeom prst="line">
              <a:avLst/>
            </a:prstGeom>
            <a:noFill/>
            <a:ln w="95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5">
            <a:extLst>
              <a:ext uri="{FF2B5EF4-FFF2-40B4-BE49-F238E27FC236}">
                <a16:creationId xmlns:a16="http://schemas.microsoft.com/office/drawing/2014/main" id="{AE370691-B70B-4D3E-B9F3-261DD3CEB1D6}"/>
              </a:ext>
            </a:extLst>
          </p:cNvPr>
          <p:cNvGrpSpPr>
            <a:grpSpLocks/>
          </p:cNvGrpSpPr>
          <p:nvPr/>
        </p:nvGrpSpPr>
        <p:grpSpPr bwMode="auto">
          <a:xfrm rot="-1839576">
            <a:off x="4500563" y="1484313"/>
            <a:ext cx="1438275" cy="1944687"/>
            <a:chOff x="1882" y="890"/>
            <a:chExt cx="906" cy="907"/>
          </a:xfrm>
        </p:grpSpPr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75322CC3-539A-46C2-81E2-287AD1C3D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890"/>
              <a:ext cx="861" cy="907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336600">
                    <a:gamma/>
                    <a:tint val="63529"/>
                    <a:invGamma/>
                  </a:srgbClr>
                </a:gs>
                <a:gs pos="100000">
                  <a:srgbClr val="3366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DB860DB7-6466-414F-900A-56EABB60F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1117"/>
              <a:ext cx="0" cy="453"/>
            </a:xfrm>
            <a:prstGeom prst="line">
              <a:avLst/>
            </a:prstGeom>
            <a:noFill/>
            <a:ln w="95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8">
            <a:extLst>
              <a:ext uri="{FF2B5EF4-FFF2-40B4-BE49-F238E27FC236}">
                <a16:creationId xmlns:a16="http://schemas.microsoft.com/office/drawing/2014/main" id="{C268D705-40DD-4910-8BF3-E0FEFE9D6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125538"/>
            <a:ext cx="215900" cy="4248150"/>
          </a:xfrm>
          <a:prstGeom prst="rect">
            <a:avLst/>
          </a:prstGeom>
          <a:gradFill rotWithShape="1">
            <a:gsLst>
              <a:gs pos="0">
                <a:srgbClr val="336600"/>
              </a:gs>
              <a:gs pos="100000">
                <a:srgbClr val="336600">
                  <a:gamma/>
                  <a:tint val="69804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E40A14F-6023-42F5-8B0F-E4CB34F9B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125538"/>
            <a:ext cx="215900" cy="424815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CC00">
                  <a:gamma/>
                  <a:tint val="38039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A2E8340F-1702-42A4-8657-FD7B4381458B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2708275"/>
            <a:ext cx="1438275" cy="1944688"/>
            <a:chOff x="2154" y="1933"/>
            <a:chExt cx="906" cy="1225"/>
          </a:xfrm>
        </p:grpSpPr>
        <p:sp>
          <p:nvSpPr>
            <p:cNvPr id="14" name="AutoShape 11">
              <a:extLst>
                <a:ext uri="{FF2B5EF4-FFF2-40B4-BE49-F238E27FC236}">
                  <a16:creationId xmlns:a16="http://schemas.microsoft.com/office/drawing/2014/main" id="{B6D93007-F6D1-4F2C-986C-6CB44A3D1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1933"/>
              <a:ext cx="861" cy="1225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FFCC00">
                    <a:gamma/>
                    <a:tint val="50980"/>
                    <a:invGamma/>
                  </a:srgbClr>
                </a:gs>
                <a:gs pos="100000">
                  <a:srgbClr val="FFCC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7FD6CAE2-C43F-407B-91E1-CCF48BABE8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240"/>
              <a:ext cx="0" cy="611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898CEBBA-5E5D-4C95-B37A-91B95E284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445000"/>
            <a:ext cx="390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latin typeface="Arial Black" panose="020B0A04020102020204" pitchFamily="34" charset="0"/>
              </a:rPr>
              <a:t>Effective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82921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Arial Black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2019-09-10T11:18:10Z</dcterms:created>
  <dcterms:modified xsi:type="dcterms:W3CDTF">2019-09-10T13:59:56Z</dcterms:modified>
</cp:coreProperties>
</file>